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Vitamins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Nutrition 2102</a:t>
            </a:r>
          </a:p>
          <a:p>
            <a:r>
              <a:rPr lang="en-CA" dirty="0" smtClean="0"/>
              <a:t>Unit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277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Facts: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/>
          <a:lstStyle/>
          <a:p>
            <a:r>
              <a:rPr lang="en-CA" dirty="0"/>
              <a:t>Vitamins are found </a:t>
            </a:r>
            <a:r>
              <a:rPr lang="en-CA" dirty="0" smtClean="0"/>
              <a:t>in nearly </a:t>
            </a:r>
            <a:r>
              <a:rPr lang="en-CA" dirty="0"/>
              <a:t>all the foods </a:t>
            </a:r>
            <a:r>
              <a:rPr lang="en-CA" dirty="0" smtClean="0"/>
              <a:t>in the Food Guide.</a:t>
            </a:r>
          </a:p>
          <a:p>
            <a:endParaRPr lang="en-CA" dirty="0" smtClean="0"/>
          </a:p>
          <a:p>
            <a:r>
              <a:rPr lang="en-CA" dirty="0" smtClean="0"/>
              <a:t>Vitamins </a:t>
            </a:r>
            <a:r>
              <a:rPr lang="en-CA" dirty="0"/>
              <a:t>do not </a:t>
            </a:r>
            <a:r>
              <a:rPr lang="en-CA" dirty="0" smtClean="0"/>
              <a:t>provide energy</a:t>
            </a:r>
          </a:p>
          <a:p>
            <a:endParaRPr lang="en-CA" dirty="0" smtClean="0"/>
          </a:p>
          <a:p>
            <a:r>
              <a:rPr lang="en-CA" dirty="0" smtClean="0"/>
              <a:t>They </a:t>
            </a:r>
            <a:r>
              <a:rPr lang="en-CA" dirty="0"/>
              <a:t>are essential because </a:t>
            </a:r>
            <a:r>
              <a:rPr lang="en-CA" dirty="0" smtClean="0"/>
              <a:t>they regulate </a:t>
            </a:r>
            <a:r>
              <a:rPr lang="en-CA" dirty="0"/>
              <a:t>the body chemistry and </a:t>
            </a:r>
            <a:r>
              <a:rPr lang="en-CA" dirty="0" smtClean="0"/>
              <a:t>body functions.</a:t>
            </a:r>
          </a:p>
        </p:txBody>
      </p:sp>
    </p:spTree>
    <p:extLst>
      <p:ext uri="{BB962C8B-B14F-4D97-AF65-F5344CB8AC3E}">
        <p14:creationId xmlns:p14="http://schemas.microsoft.com/office/powerpoint/2010/main" val="178639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Facts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/>
          </a:bodyPr>
          <a:lstStyle/>
          <a:p>
            <a:r>
              <a:rPr lang="en-CA" dirty="0"/>
              <a:t>Vitamins cannot be produced by our bodies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/>
              <a:t>They must be ingested or eaten in our food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/>
              <a:t>Vitamins assist the body in using food by</a:t>
            </a:r>
          </a:p>
          <a:p>
            <a:pPr marL="68580" indent="0">
              <a:buNone/>
            </a:pPr>
            <a:r>
              <a:rPr lang="en-CA" dirty="0"/>
              <a:t> </a:t>
            </a:r>
            <a:r>
              <a:rPr lang="en-CA" dirty="0" smtClean="0"/>
              <a:t>   bringing </a:t>
            </a:r>
            <a:r>
              <a:rPr lang="en-CA" dirty="0"/>
              <a:t>about biochemical </a:t>
            </a:r>
            <a:r>
              <a:rPr lang="en-CA" dirty="0" smtClean="0"/>
              <a:t>reactions.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41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Groups of Vitamins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b="1" dirty="0" smtClean="0"/>
              <a:t>Fat-soluble</a:t>
            </a:r>
            <a:r>
              <a:rPr lang="en-CA" dirty="0" smtClean="0"/>
              <a:t> </a:t>
            </a:r>
            <a:r>
              <a:rPr lang="en-CA" dirty="0"/>
              <a:t>vitamins are transported through the body by </a:t>
            </a:r>
            <a:r>
              <a:rPr lang="en-CA" dirty="0" smtClean="0"/>
              <a:t>being </a:t>
            </a:r>
            <a:r>
              <a:rPr lang="en-CA" dirty="0"/>
              <a:t>carried and </a:t>
            </a:r>
            <a:r>
              <a:rPr lang="en-CA" dirty="0" smtClean="0"/>
              <a:t>stored </a:t>
            </a:r>
            <a:r>
              <a:rPr lang="en-CA" dirty="0"/>
              <a:t>in </a:t>
            </a:r>
            <a:r>
              <a:rPr lang="en-CA" dirty="0" smtClean="0"/>
              <a:t>fat.</a:t>
            </a:r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</a:t>
            </a:r>
            <a:r>
              <a:rPr lang="en-CA" dirty="0"/>
              <a:t>, D, E, </a:t>
            </a:r>
            <a:r>
              <a:rPr lang="en-CA" dirty="0" smtClean="0"/>
              <a:t>K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5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Groups of Vitamins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b="1" dirty="0" smtClean="0"/>
          </a:p>
          <a:p>
            <a:r>
              <a:rPr lang="en-CA" b="1" dirty="0" smtClean="0"/>
              <a:t>Water-soluble</a:t>
            </a:r>
            <a:r>
              <a:rPr lang="en-CA" dirty="0" smtClean="0"/>
              <a:t> </a:t>
            </a:r>
            <a:r>
              <a:rPr lang="en-CA" dirty="0"/>
              <a:t>vitamins are transported through the body by </a:t>
            </a:r>
            <a:r>
              <a:rPr lang="en-CA" dirty="0" smtClean="0"/>
              <a:t>being </a:t>
            </a:r>
            <a:r>
              <a:rPr lang="en-CA" dirty="0"/>
              <a:t>dissolved in water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C</a:t>
            </a:r>
            <a:r>
              <a:rPr lang="en-CA" dirty="0"/>
              <a:t>, B complex, </a:t>
            </a:r>
            <a:r>
              <a:rPr lang="en-CA" dirty="0" err="1" smtClean="0"/>
              <a:t>Folacin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4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 Little, Too Much?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Too few </a:t>
            </a:r>
            <a:r>
              <a:rPr lang="en-CA" dirty="0"/>
              <a:t>vitamins keep the body from </a:t>
            </a:r>
            <a:r>
              <a:rPr lang="en-CA" dirty="0" smtClean="0"/>
              <a:t>operating </a:t>
            </a:r>
            <a:r>
              <a:rPr lang="en-CA" dirty="0"/>
              <a:t>at full capacity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Too </a:t>
            </a:r>
            <a:r>
              <a:rPr lang="en-CA" dirty="0"/>
              <a:t>many vitamins may be damaging to your </a:t>
            </a:r>
            <a:r>
              <a:rPr lang="en-CA" dirty="0" smtClean="0"/>
              <a:t>health:</a:t>
            </a:r>
            <a:r>
              <a:rPr lang="en-CA" dirty="0"/>
              <a:t> </a:t>
            </a:r>
            <a:r>
              <a:rPr lang="en-CA" dirty="0" smtClean="0"/>
              <a:t>they will </a:t>
            </a:r>
            <a:r>
              <a:rPr lang="en-CA" dirty="0"/>
              <a:t>be excreted or </a:t>
            </a:r>
            <a:r>
              <a:rPr lang="en-CA" dirty="0" smtClean="0"/>
              <a:t>stored, and </a:t>
            </a:r>
            <a:r>
              <a:rPr lang="en-CA" dirty="0"/>
              <a:t>an excess can be toxic.</a:t>
            </a:r>
          </a:p>
        </p:txBody>
      </p:sp>
    </p:spTree>
    <p:extLst>
      <p:ext uri="{BB962C8B-B14F-4D97-AF65-F5344CB8AC3E}">
        <p14:creationId xmlns:p14="http://schemas.microsoft.com/office/powerpoint/2010/main" val="307415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Vitamins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</a:t>
            </a:r>
          </a:p>
          <a:p>
            <a:r>
              <a:rPr lang="en-CA" dirty="0" smtClean="0"/>
              <a:t>D</a:t>
            </a:r>
          </a:p>
          <a:p>
            <a:r>
              <a:rPr lang="en-CA" dirty="0" smtClean="0"/>
              <a:t>E</a:t>
            </a:r>
          </a:p>
          <a:p>
            <a:r>
              <a:rPr lang="en-CA" dirty="0"/>
              <a:t>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C</a:t>
            </a:r>
          </a:p>
          <a:p>
            <a:r>
              <a:rPr lang="en-CA" dirty="0" smtClean="0"/>
              <a:t>B Complex</a:t>
            </a:r>
          </a:p>
          <a:p>
            <a:pPr lvl="1"/>
            <a:r>
              <a:rPr lang="en-CA" dirty="0" smtClean="0"/>
              <a:t>B</a:t>
            </a:r>
            <a:r>
              <a:rPr lang="en-CA" dirty="0" smtClean="0">
                <a:sym typeface="Symbol"/>
              </a:rPr>
              <a:t>: Thiamine</a:t>
            </a:r>
          </a:p>
          <a:p>
            <a:pPr lvl="1"/>
            <a:r>
              <a:rPr lang="en-CA" dirty="0" smtClean="0">
                <a:sym typeface="Symbol"/>
              </a:rPr>
              <a:t>B2: Riboflavin</a:t>
            </a:r>
          </a:p>
          <a:p>
            <a:pPr lvl="1"/>
            <a:r>
              <a:rPr lang="en-CA" dirty="0" smtClean="0">
                <a:sym typeface="Symbol"/>
              </a:rPr>
              <a:t>Niacin</a:t>
            </a:r>
          </a:p>
          <a:p>
            <a:pPr lvl="1"/>
            <a:r>
              <a:rPr lang="en-CA" dirty="0" err="1" smtClean="0">
                <a:sym typeface="Symbol"/>
              </a:rPr>
              <a:t>Folacin</a:t>
            </a:r>
            <a:endParaRPr lang="en-CA" dirty="0" smtClean="0">
              <a:sym typeface="Symbol"/>
            </a:endParaRPr>
          </a:p>
          <a:p>
            <a:pPr lvl="1"/>
            <a:r>
              <a:rPr lang="en-CA" dirty="0" smtClean="0">
                <a:sym typeface="Symbol"/>
              </a:rPr>
              <a:t>B6: Pyridoxine</a:t>
            </a:r>
          </a:p>
          <a:p>
            <a:pPr lvl="1"/>
            <a:r>
              <a:rPr lang="en-CA" dirty="0" smtClean="0">
                <a:sym typeface="Symbol"/>
              </a:rPr>
              <a:t>B12: </a:t>
            </a:r>
            <a:r>
              <a:rPr lang="en-CA" dirty="0" err="1" smtClean="0">
                <a:sym typeface="Symbol"/>
              </a:rPr>
              <a:t>Cobalamin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148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Vitamin Basics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Function:  the job or responsibility of the vitamin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/>
              <a:t>Source:  what foods contain the </a:t>
            </a:r>
            <a:r>
              <a:rPr lang="en-CA" dirty="0" smtClean="0"/>
              <a:t>vitamin</a:t>
            </a:r>
          </a:p>
          <a:p>
            <a:endParaRPr lang="en-CA" dirty="0"/>
          </a:p>
          <a:p>
            <a:r>
              <a:rPr lang="en-CA" dirty="0"/>
              <a:t>Prevention: how </a:t>
            </a:r>
            <a:r>
              <a:rPr lang="en-CA" dirty="0" smtClean="0"/>
              <a:t>the vitamin </a:t>
            </a:r>
            <a:r>
              <a:rPr lang="en-CA" dirty="0"/>
              <a:t>can help your body.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607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Vitamin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Function: good vision and healthy skin</a:t>
            </a:r>
          </a:p>
          <a:p>
            <a:endParaRPr lang="en-CA" dirty="0" smtClean="0"/>
          </a:p>
          <a:p>
            <a:r>
              <a:rPr lang="en-CA" dirty="0" smtClean="0"/>
              <a:t>Prevents:</a:t>
            </a:r>
            <a:endParaRPr lang="en-CA" dirty="0"/>
          </a:p>
          <a:p>
            <a:pPr lvl="1"/>
            <a:r>
              <a:rPr lang="en-CA" dirty="0"/>
              <a:t>night blindness</a:t>
            </a:r>
          </a:p>
          <a:p>
            <a:pPr lvl="1"/>
            <a:r>
              <a:rPr lang="en-CA" dirty="0"/>
              <a:t>poor eyesight</a:t>
            </a:r>
          </a:p>
          <a:p>
            <a:pPr lvl="1"/>
            <a:r>
              <a:rPr lang="en-CA" dirty="0"/>
              <a:t>poor skin, hair</a:t>
            </a:r>
          </a:p>
          <a:p>
            <a:pPr marL="68580" indent="0">
              <a:buNone/>
            </a:pPr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Sources:</a:t>
            </a:r>
          </a:p>
          <a:p>
            <a:endParaRPr lang="en-CA" dirty="0" smtClean="0"/>
          </a:p>
          <a:p>
            <a:endParaRPr lang="en-CA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456" y="4221088"/>
            <a:ext cx="1584176" cy="143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31976"/>
            <a:ext cx="2060688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32240" y="38820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Liver</a:t>
            </a:r>
          </a:p>
          <a:p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5229200"/>
            <a:ext cx="131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</a:t>
            </a:r>
            <a:r>
              <a:rPr lang="en-CA" dirty="0" smtClean="0"/>
              <a:t>ranges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Carrots</a:t>
            </a:r>
            <a:endParaRPr lang="en-CA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53" y="3194518"/>
            <a:ext cx="1678477" cy="88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90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241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Symbol</vt:lpstr>
      <vt:lpstr>Wingdings 2</vt:lpstr>
      <vt:lpstr>Austin</vt:lpstr>
      <vt:lpstr>Vitamins</vt:lpstr>
      <vt:lpstr>Basic Facts:</vt:lpstr>
      <vt:lpstr>Basic Facts con’t</vt:lpstr>
      <vt:lpstr>Groups of Vitamins</vt:lpstr>
      <vt:lpstr>Groups of Vitamins</vt:lpstr>
      <vt:lpstr>Too Little, Too Much?</vt:lpstr>
      <vt:lpstr>Types of Vitamins</vt:lpstr>
      <vt:lpstr>Vitamin Basics</vt:lpstr>
      <vt:lpstr>Example: Vitamin 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</dc:title>
  <dc:creator>Donna</dc:creator>
  <cp:lastModifiedBy>Jessica Ledwell</cp:lastModifiedBy>
  <cp:revision>8</cp:revision>
  <dcterms:created xsi:type="dcterms:W3CDTF">2013-08-02T11:34:23Z</dcterms:created>
  <dcterms:modified xsi:type="dcterms:W3CDTF">2017-01-09T13:21:35Z</dcterms:modified>
</cp:coreProperties>
</file>