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1" r:id="rId8"/>
    <p:sldId id="269" r:id="rId9"/>
    <p:sldId id="270" r:id="rId10"/>
    <p:sldId id="262" r:id="rId11"/>
    <p:sldId id="271" r:id="rId12"/>
    <p:sldId id="272" r:id="rId13"/>
    <p:sldId id="27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717CF44-D589-460C-8BF6-08046F6889F3}" type="datetimeFigureOut">
              <a:rPr lang="en-CA" smtClean="0"/>
              <a:pPr/>
              <a:t>09/12/2016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86F16B-8BA8-424A-B791-C395BAB5A2F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Les verbes réfléchis et les verbes au présent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CA" b="1" u="sng" dirty="0" smtClean="0"/>
              <a:t>LA NUIT/SOIREE</a:t>
            </a:r>
          </a:p>
          <a:p>
            <a:r>
              <a:rPr lang="fr-CA" dirty="0" smtClean="0"/>
              <a:t>Je rentre chez moi </a:t>
            </a:r>
            <a:r>
              <a:rPr lang="fr-CA" dirty="0" smtClean="0"/>
              <a:t>vers entre 15h00 et 16h00</a:t>
            </a:r>
            <a:endParaRPr lang="fr-CA" dirty="0" smtClean="0"/>
          </a:p>
          <a:p>
            <a:r>
              <a:rPr lang="fr-CA" dirty="0" smtClean="0"/>
              <a:t>Je vérifie mon courriel</a:t>
            </a:r>
          </a:p>
          <a:p>
            <a:r>
              <a:rPr lang="fr-CA" dirty="0" smtClean="0"/>
              <a:t>Je donne à manger à mes chats et mes chiens</a:t>
            </a:r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Je prépare le souper pour moi et Andrew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Je mange le souper vers 19h30 quand Andrew arrive à la maison. </a:t>
            </a:r>
          </a:p>
          <a:p>
            <a:pPr>
              <a:buNone/>
            </a:pPr>
            <a:endParaRPr lang="fr-CA" dirty="0" smtClean="0"/>
          </a:p>
          <a:p>
            <a:endParaRPr lang="fr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3619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Je fais le ménage et je lave la vaisselle</a:t>
            </a:r>
          </a:p>
          <a:p>
            <a:endParaRPr lang="fr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3793604" cy="226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2607456" cy="29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Je vérifie mon compte de Facebook, </a:t>
            </a:r>
            <a:r>
              <a:rPr lang="fr-CA" dirty="0" err="1" smtClean="0"/>
              <a:t>instagram</a:t>
            </a:r>
            <a:r>
              <a:rPr lang="fr-CA" dirty="0" smtClean="0"/>
              <a:t>, </a:t>
            </a:r>
            <a:r>
              <a:rPr lang="fr-CA" dirty="0" err="1" smtClean="0"/>
              <a:t>snapchat</a:t>
            </a:r>
            <a:r>
              <a:rPr lang="fr-CA" dirty="0" smtClean="0"/>
              <a:t>, et twitter. </a:t>
            </a:r>
          </a:p>
          <a:p>
            <a:r>
              <a:rPr lang="fr-CA" dirty="0" smtClean="0"/>
              <a:t>J’appelle des candidats d’adoption pour Beagle </a:t>
            </a:r>
            <a:r>
              <a:rPr lang="fr-CA" dirty="0" err="1" smtClean="0"/>
              <a:t>Paws</a:t>
            </a:r>
            <a:r>
              <a:rPr lang="fr-CA" dirty="0" smtClean="0"/>
              <a:t>. </a:t>
            </a:r>
          </a:p>
          <a:p>
            <a:r>
              <a:rPr lang="fr-CA" dirty="0" smtClean="0"/>
              <a:t>Je vérifie mes courriels pour des collectes de fonds pour Beagle </a:t>
            </a:r>
            <a:r>
              <a:rPr lang="fr-CA" dirty="0" err="1" smtClean="0"/>
              <a:t>Paws</a:t>
            </a:r>
            <a:r>
              <a:rPr lang="fr-CA" dirty="0" smtClean="0"/>
              <a:t>.</a:t>
            </a:r>
          </a:p>
          <a:p>
            <a:r>
              <a:rPr lang="fr-CA" dirty="0" smtClean="0"/>
              <a:t>Je promène mes chiens. </a:t>
            </a:r>
          </a:p>
          <a:p>
            <a:r>
              <a:rPr lang="fr-CA" dirty="0" smtClean="0"/>
              <a:t>Je regarde la télé avec mes chiens et chats. </a:t>
            </a:r>
          </a:p>
          <a:p>
            <a:r>
              <a:rPr lang="fr-CA" dirty="0" smtClean="0"/>
              <a:t>Je lis mon roman.</a:t>
            </a:r>
          </a:p>
          <a:p>
            <a:r>
              <a:rPr lang="fr-CA" dirty="0" smtClean="0"/>
              <a:t>Je me couche vers 22h30.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Une </a:t>
            </a:r>
            <a:r>
              <a:rPr lang="fr-CA" dirty="0" err="1" smtClean="0"/>
              <a:t>Journee</a:t>
            </a:r>
            <a:r>
              <a:rPr lang="fr-CA" dirty="0" smtClean="0"/>
              <a:t> Dans Ma Vie... En Trois Parties :) </a:t>
            </a:r>
            <a:r>
              <a:rPr lang="en-US" dirty="0" smtClean="0"/>
              <a:t/>
            </a:r>
            <a:br>
              <a:rPr lang="en-US" dirty="0" smtClean="0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7239000" cy="48463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CA" sz="14400" dirty="0" smtClean="0"/>
              <a:t>Le Matin: </a:t>
            </a:r>
            <a:endParaRPr lang="en-US" sz="14400" dirty="0" smtClean="0"/>
          </a:p>
          <a:p>
            <a:pPr lvl="0"/>
            <a:r>
              <a:rPr lang="fr-CA" sz="11200" dirty="0" smtClean="0"/>
              <a:t>Je me lève a </a:t>
            </a:r>
            <a:r>
              <a:rPr lang="fr-CA" sz="11200" dirty="0" smtClean="0"/>
              <a:t>_____h_____</a:t>
            </a:r>
            <a:endParaRPr lang="en-US" sz="11200" dirty="0" smtClean="0"/>
          </a:p>
          <a:p>
            <a:pPr lvl="0"/>
            <a:r>
              <a:rPr lang="fr-CA" sz="11200" dirty="0" smtClean="0"/>
              <a:t>Je me douche</a:t>
            </a:r>
            <a:endParaRPr lang="en-US" sz="11200" dirty="0" smtClean="0"/>
          </a:p>
          <a:p>
            <a:pPr lvl="0"/>
            <a:r>
              <a:rPr lang="fr-CA" sz="11200" dirty="0" smtClean="0"/>
              <a:t>Je </a:t>
            </a:r>
            <a:r>
              <a:rPr lang="fr-CA" sz="11200" dirty="0" smtClean="0"/>
              <a:t>m'habille</a:t>
            </a:r>
          </a:p>
          <a:p>
            <a:pPr lvl="0"/>
            <a:r>
              <a:rPr lang="fr-CA" sz="11200" dirty="0" smtClean="0"/>
              <a:t>Je me peigne les cheveux </a:t>
            </a:r>
            <a:endParaRPr lang="en-US" sz="11200" dirty="0" smtClean="0"/>
          </a:p>
          <a:p>
            <a:pPr lvl="0"/>
            <a:r>
              <a:rPr lang="fr-CA" sz="11200" dirty="0" smtClean="0"/>
              <a:t>Je me lave le visage </a:t>
            </a:r>
            <a:endParaRPr lang="en-US" sz="11200" dirty="0" smtClean="0"/>
          </a:p>
          <a:p>
            <a:pPr lvl="0"/>
            <a:r>
              <a:rPr lang="fr-CA" sz="11200" dirty="0" smtClean="0"/>
              <a:t>Je me maquille</a:t>
            </a:r>
            <a:endParaRPr lang="en-US" sz="11200" dirty="0" smtClean="0"/>
          </a:p>
          <a:p>
            <a:pPr lvl="0"/>
            <a:r>
              <a:rPr lang="fr-CA" sz="11200" dirty="0" smtClean="0"/>
              <a:t>Je mange de céréale </a:t>
            </a:r>
            <a:r>
              <a:rPr lang="fr-CA" sz="11200" dirty="0" smtClean="0"/>
              <a:t>ou du pain grillé </a:t>
            </a:r>
            <a:endParaRPr lang="en-US" sz="11200" dirty="0" smtClean="0"/>
          </a:p>
          <a:p>
            <a:pPr lvl="0"/>
            <a:r>
              <a:rPr lang="fr-CA" sz="11200" dirty="0" smtClean="0"/>
              <a:t>Je me brosse les dents</a:t>
            </a:r>
            <a:endParaRPr lang="en-US" sz="11200" dirty="0" smtClean="0"/>
          </a:p>
          <a:p>
            <a:pPr lvl="0"/>
            <a:r>
              <a:rPr lang="fr-CA" sz="11200" dirty="0" smtClean="0"/>
              <a:t>Je quitte la maison à </a:t>
            </a:r>
            <a:r>
              <a:rPr lang="fr-CA" sz="11200" dirty="0" smtClean="0"/>
              <a:t>____h____</a:t>
            </a:r>
            <a:endParaRPr lang="en-US" sz="11200" dirty="0" smtClean="0"/>
          </a:p>
          <a:p>
            <a:pPr lvl="0"/>
            <a:r>
              <a:rPr lang="fr-CA" sz="11200" dirty="0" smtClean="0"/>
              <a:t>Je vais à l'école dans  l'autobus ou en </a:t>
            </a:r>
            <a:r>
              <a:rPr lang="fr-CA" sz="11200" dirty="0" smtClean="0"/>
              <a:t>voiture ou je marche à l’école. </a:t>
            </a:r>
            <a:endParaRPr lang="en-US" sz="11200" dirty="0" smtClean="0"/>
          </a:p>
          <a:p>
            <a:pPr>
              <a:buNone/>
            </a:pPr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endParaRPr lang="fr-CA" sz="14400" dirty="0" smtClean="0"/>
          </a:p>
          <a:p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40000" lnSpcReduction="20000"/>
          </a:bodyPr>
          <a:lstStyle/>
          <a:p>
            <a:r>
              <a:rPr lang="fr-CA" sz="9600" b="1" u="sng" dirty="0" smtClean="0"/>
              <a:t>Ma Journée:</a:t>
            </a:r>
            <a:endParaRPr lang="en-US" sz="9600" b="1" u="sng" dirty="0" smtClean="0"/>
          </a:p>
          <a:p>
            <a:pPr lvl="0"/>
            <a:r>
              <a:rPr lang="fr-CA" sz="9600" dirty="0" smtClean="0"/>
              <a:t>J'arrive à l'école</a:t>
            </a:r>
            <a:endParaRPr lang="en-US" sz="9600" dirty="0" smtClean="0"/>
          </a:p>
          <a:p>
            <a:pPr lvl="0"/>
            <a:r>
              <a:rPr lang="fr-CA" sz="9600" dirty="0" smtClean="0"/>
              <a:t>Je parle avec mes amis</a:t>
            </a:r>
            <a:endParaRPr lang="en-US" sz="9600" dirty="0" smtClean="0"/>
          </a:p>
          <a:p>
            <a:pPr lvl="0"/>
            <a:r>
              <a:rPr lang="fr-CA" sz="9600" dirty="0" smtClean="0"/>
              <a:t>Je vais de mes cours</a:t>
            </a:r>
            <a:endParaRPr lang="en-US" sz="9600" dirty="0" smtClean="0"/>
          </a:p>
          <a:p>
            <a:pPr lvl="0"/>
            <a:r>
              <a:rPr lang="fr-CA" sz="9600" dirty="0" smtClean="0"/>
              <a:t>Je mange mon diner à l'école </a:t>
            </a:r>
            <a:endParaRPr lang="en-US" sz="9600" dirty="0" smtClean="0"/>
          </a:p>
          <a:p>
            <a:pPr lvl="0"/>
            <a:r>
              <a:rPr lang="fr-CA" sz="9600" dirty="0" smtClean="0"/>
              <a:t>Je rentre chez moi vers </a:t>
            </a:r>
            <a:r>
              <a:rPr lang="fr-CA" sz="9600" dirty="0" smtClean="0"/>
              <a:t>___</a:t>
            </a:r>
            <a:r>
              <a:rPr lang="fr-CA" sz="9600" dirty="0" smtClean="0"/>
              <a:t>h___</a:t>
            </a:r>
            <a:endParaRPr lang="en-US" sz="9600" dirty="0" smtClean="0"/>
          </a:p>
          <a:p>
            <a:pPr lvl="0"/>
            <a:r>
              <a:rPr lang="fr-CA" sz="9600" dirty="0" smtClean="0"/>
              <a:t>Je fais mes devoirs après l'école quand je retourne chez moi</a:t>
            </a:r>
            <a:endParaRPr lang="en-US" sz="9600" dirty="0" smtClean="0"/>
          </a:p>
          <a:p>
            <a:pPr lvl="0"/>
            <a:r>
              <a:rPr lang="fr-CA" sz="9600" dirty="0" smtClean="0"/>
              <a:t>Je téléphone mes amis </a:t>
            </a:r>
            <a:endParaRPr lang="en-US" sz="9600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lnSpcReduction="10000"/>
          </a:bodyPr>
          <a:lstStyle/>
          <a:p>
            <a:r>
              <a:rPr lang="fr-CA" sz="2800" b="1" u="sng" dirty="0" smtClean="0"/>
              <a:t>La Nuit: </a:t>
            </a:r>
            <a:endParaRPr lang="en-US" sz="2800" b="1" u="sng" dirty="0" smtClean="0"/>
          </a:p>
          <a:p>
            <a:pPr lvl="0"/>
            <a:r>
              <a:rPr lang="fr-CA" sz="2800" dirty="0" smtClean="0"/>
              <a:t>Je mange le souper avec ma famille vers </a:t>
            </a:r>
            <a:r>
              <a:rPr lang="fr-CA" sz="2800" dirty="0" smtClean="0"/>
              <a:t>____</a:t>
            </a:r>
            <a:r>
              <a:rPr lang="fr-CA" sz="2800" dirty="0" smtClean="0"/>
              <a:t>h____</a:t>
            </a:r>
            <a:endParaRPr lang="en-US" sz="2800" dirty="0" smtClean="0"/>
          </a:p>
          <a:p>
            <a:pPr lvl="0"/>
            <a:r>
              <a:rPr lang="fr-CA" sz="2800" dirty="0" smtClean="0"/>
              <a:t>J'écoute </a:t>
            </a:r>
            <a:r>
              <a:rPr lang="fr-CA" sz="2800" dirty="0" smtClean="0"/>
              <a:t>de la </a:t>
            </a:r>
            <a:r>
              <a:rPr lang="fr-CA" sz="2800" dirty="0" smtClean="0"/>
              <a:t>musique </a:t>
            </a:r>
            <a:endParaRPr lang="en-US" sz="2800" dirty="0" smtClean="0"/>
          </a:p>
          <a:p>
            <a:pPr lvl="0"/>
            <a:r>
              <a:rPr lang="fr-CA" sz="2800" dirty="0" smtClean="0"/>
              <a:t>Je regarde </a:t>
            </a:r>
            <a:r>
              <a:rPr lang="fr-CA" sz="2800" dirty="0" smtClean="0"/>
              <a:t>de la </a:t>
            </a:r>
            <a:r>
              <a:rPr lang="fr-CA" sz="2800" dirty="0" smtClean="0"/>
              <a:t>télévision</a:t>
            </a:r>
            <a:endParaRPr lang="en-US" sz="2800" dirty="0" smtClean="0"/>
          </a:p>
          <a:p>
            <a:pPr lvl="0"/>
            <a:r>
              <a:rPr lang="fr-CA" sz="2800" dirty="0" smtClean="0"/>
              <a:t>J'étudie mes cours</a:t>
            </a:r>
            <a:endParaRPr lang="en-US" sz="2800" dirty="0" smtClean="0"/>
          </a:p>
          <a:p>
            <a:pPr lvl="0"/>
            <a:r>
              <a:rPr lang="fr-CA" sz="2800" dirty="0" smtClean="0"/>
              <a:t>Je fais mes devoirs</a:t>
            </a:r>
            <a:endParaRPr lang="en-US" sz="2800" dirty="0" smtClean="0"/>
          </a:p>
          <a:p>
            <a:pPr lvl="0"/>
            <a:r>
              <a:rPr lang="fr-CA" sz="2800" dirty="0" smtClean="0"/>
              <a:t>Je vais au classe de danse/class de musique</a:t>
            </a:r>
            <a:endParaRPr lang="en-US" sz="2800" dirty="0" smtClean="0"/>
          </a:p>
          <a:p>
            <a:pPr lvl="0"/>
            <a:r>
              <a:rPr lang="fr-CA" sz="2800" dirty="0" smtClean="0"/>
              <a:t>Je joue les sports</a:t>
            </a:r>
            <a:endParaRPr lang="en-US" sz="2800" dirty="0" smtClean="0"/>
          </a:p>
          <a:p>
            <a:pPr lvl="0"/>
            <a:r>
              <a:rPr lang="fr-CA" sz="2800" dirty="0" smtClean="0"/>
              <a:t>Je fais l'exercice</a:t>
            </a:r>
            <a:endParaRPr lang="en-US" sz="2800" dirty="0" smtClean="0"/>
          </a:p>
          <a:p>
            <a:pPr lvl="0"/>
            <a:r>
              <a:rPr lang="fr-CA" sz="2800" dirty="0" smtClean="0"/>
              <a:t>Je vérifie mon compte de </a:t>
            </a:r>
            <a:r>
              <a:rPr lang="fr-CA" sz="2800" dirty="0" err="1" smtClean="0"/>
              <a:t>facebook</a:t>
            </a:r>
            <a:endParaRPr lang="en-US" sz="2800" dirty="0" smtClean="0"/>
          </a:p>
          <a:p>
            <a:r>
              <a:rPr lang="fr-CA" sz="2800" dirty="0" smtClean="0"/>
              <a:t>Je me couche </a:t>
            </a:r>
            <a:r>
              <a:rPr lang="fr-CA" sz="2800" smtClean="0"/>
              <a:t>vers </a:t>
            </a:r>
            <a:r>
              <a:rPr lang="fr-CA" sz="2800" smtClean="0"/>
              <a:t>___</a:t>
            </a:r>
            <a:r>
              <a:rPr lang="fr-CA" sz="2800" smtClean="0"/>
              <a:t>h___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Pg</a:t>
            </a:r>
            <a:r>
              <a:rPr lang="fr-CA" dirty="0" smtClean="0"/>
              <a:t> 117 : une liste pour vous aider.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verbes </a:t>
            </a:r>
            <a:r>
              <a:rPr lang="fr-CA" dirty="0" err="1" smtClean="0"/>
              <a:t>réflechis</a:t>
            </a:r>
            <a:endParaRPr lang="fr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sz="3200" dirty="0" smtClean="0"/>
              <a:t>SUJET + </a:t>
            </a:r>
            <a:r>
              <a:rPr lang="fr-CA" sz="3200" dirty="0" smtClean="0">
                <a:solidFill>
                  <a:srgbClr val="0070C0"/>
                </a:solidFill>
              </a:rPr>
              <a:t>ME/TE/SE </a:t>
            </a:r>
            <a:r>
              <a:rPr lang="fr-CA" sz="3200" dirty="0" err="1" smtClean="0">
                <a:solidFill>
                  <a:srgbClr val="0070C0"/>
                </a:solidFill>
              </a:rPr>
              <a:t>etc</a:t>
            </a:r>
            <a:endParaRPr lang="fr-CA" sz="3200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3200" dirty="0" smtClean="0"/>
              <a:t>+ VERBE</a:t>
            </a:r>
            <a:endParaRPr lang="fr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Je </a:t>
            </a:r>
            <a:r>
              <a:rPr lang="fr-CA" sz="3600" dirty="0" smtClean="0">
                <a:solidFill>
                  <a:srgbClr val="0070C0"/>
                </a:solidFill>
              </a:rPr>
              <a:t>me</a:t>
            </a:r>
          </a:p>
          <a:p>
            <a:r>
              <a:rPr lang="fr-CA" sz="3600" dirty="0" smtClean="0"/>
              <a:t>Tu </a:t>
            </a:r>
            <a:r>
              <a:rPr lang="fr-CA" sz="3600" dirty="0" smtClean="0">
                <a:solidFill>
                  <a:srgbClr val="0070C0"/>
                </a:solidFill>
              </a:rPr>
              <a:t>te</a:t>
            </a:r>
          </a:p>
          <a:p>
            <a:r>
              <a:rPr lang="fr-CA" sz="3600" dirty="0" smtClean="0"/>
              <a:t>Il </a:t>
            </a:r>
            <a:r>
              <a:rPr lang="fr-CA" sz="3600" dirty="0" smtClean="0">
                <a:solidFill>
                  <a:srgbClr val="0070C0"/>
                </a:solidFill>
              </a:rPr>
              <a:t>se</a:t>
            </a:r>
            <a:r>
              <a:rPr lang="fr-CA" sz="3600" dirty="0" smtClean="0"/>
              <a:t>	</a:t>
            </a:r>
          </a:p>
          <a:p>
            <a:r>
              <a:rPr lang="fr-CA" sz="3600" dirty="0" smtClean="0"/>
              <a:t>Nous </a:t>
            </a:r>
            <a:r>
              <a:rPr lang="fr-CA" sz="3600" dirty="0" smtClean="0">
                <a:solidFill>
                  <a:srgbClr val="0070C0"/>
                </a:solidFill>
              </a:rPr>
              <a:t>nous</a:t>
            </a:r>
            <a:r>
              <a:rPr lang="fr-CA" sz="3600" dirty="0" smtClean="0"/>
              <a:t>	</a:t>
            </a:r>
          </a:p>
          <a:p>
            <a:r>
              <a:rPr lang="fr-CA" sz="3600" dirty="0" smtClean="0"/>
              <a:t>Vous </a:t>
            </a:r>
            <a:r>
              <a:rPr lang="fr-CA" sz="3600" dirty="0" smtClean="0">
                <a:solidFill>
                  <a:srgbClr val="0070C0"/>
                </a:solidFill>
              </a:rPr>
              <a:t>vous</a:t>
            </a:r>
          </a:p>
          <a:p>
            <a:r>
              <a:rPr lang="fr-CA" sz="3600" dirty="0" smtClean="0"/>
              <a:t>Elles </a:t>
            </a:r>
            <a:r>
              <a:rPr lang="fr-CA" sz="3600" dirty="0" smtClean="0">
                <a:solidFill>
                  <a:srgbClr val="0070C0"/>
                </a:solidFill>
              </a:rPr>
              <a:t>se</a:t>
            </a:r>
            <a:endParaRPr lang="fr-CA" sz="36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CA" sz="3600" dirty="0" smtClean="0"/>
              <a:t>Lève</a:t>
            </a:r>
          </a:p>
          <a:p>
            <a:r>
              <a:rPr lang="fr-CA" sz="3600" dirty="0" smtClean="0"/>
              <a:t>Lave</a:t>
            </a:r>
          </a:p>
          <a:p>
            <a:r>
              <a:rPr lang="fr-CA" sz="3600" dirty="0" smtClean="0"/>
              <a:t>trompe</a:t>
            </a:r>
          </a:p>
          <a:p>
            <a:r>
              <a:rPr lang="fr-CA" sz="3600" dirty="0" smtClean="0"/>
              <a:t>Promenons</a:t>
            </a:r>
          </a:p>
          <a:p>
            <a:r>
              <a:rPr lang="fr-CA" sz="3600" dirty="0" smtClean="0"/>
              <a:t>Rasez</a:t>
            </a:r>
          </a:p>
          <a:p>
            <a:r>
              <a:rPr lang="fr-CA" sz="3600" dirty="0" smtClean="0"/>
              <a:t>Brossent les dents</a:t>
            </a:r>
            <a:endParaRPr lang="fr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Une journée dans ma vie…en trois parties </a:t>
            </a:r>
            <a:r>
              <a:rPr lang="fr-CA" dirty="0" smtClean="0">
                <a:sym typeface="Wingdings" pitchFamily="2" charset="2"/>
              </a:rPr>
              <a:t></a:t>
            </a:r>
            <a:endParaRPr lang="fr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u="sng" dirty="0" smtClean="0"/>
              <a:t>LE MATIN</a:t>
            </a:r>
            <a:r>
              <a:rPr lang="fr-CA" dirty="0" smtClean="0"/>
              <a:t>: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Mon </a:t>
            </a:r>
            <a:r>
              <a:rPr lang="fr-CA" dirty="0" smtClean="0"/>
              <a:t>réveil matin </a:t>
            </a:r>
            <a:r>
              <a:rPr lang="fr-CA" dirty="0" smtClean="0"/>
              <a:t>sonne </a:t>
            </a:r>
            <a:r>
              <a:rPr lang="fr-CA" dirty="0"/>
              <a:t>à 6h30 </a:t>
            </a:r>
            <a:r>
              <a:rPr lang="fr-CA" dirty="0" smtClean="0"/>
              <a:t>et je me </a:t>
            </a:r>
            <a:r>
              <a:rPr lang="fr-CA" dirty="0"/>
              <a:t>lève </a:t>
            </a:r>
            <a:r>
              <a:rPr lang="fr-CA" dirty="0" smtClean="0"/>
              <a:t>à 6h45.</a:t>
            </a:r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Je mets mes pantoufles et</a:t>
            </a:r>
          </a:p>
          <a:p>
            <a:pPr marL="0" indent="0">
              <a:buNone/>
            </a:pPr>
            <a:r>
              <a:rPr lang="fr-CA" dirty="0" smtClean="0"/>
              <a:t>m</a:t>
            </a:r>
            <a:r>
              <a:rPr lang="fr-CA" dirty="0" smtClean="0"/>
              <a:t>on </a:t>
            </a:r>
            <a:r>
              <a:rPr lang="fr-CA" dirty="0" smtClean="0"/>
              <a:t>peignoir. </a:t>
            </a:r>
          </a:p>
          <a:p>
            <a:endParaRPr lang="fr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84984"/>
            <a:ext cx="230425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Je prends un café.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Je mange du pain grillé ou de céréale.</a:t>
            </a:r>
          </a:p>
          <a:p>
            <a:endParaRPr lang="fr-CA" dirty="0"/>
          </a:p>
          <a:p>
            <a:r>
              <a:rPr lang="fr-CA" dirty="0" smtClean="0"/>
              <a:t>Je laisse sortir mes chiens. </a:t>
            </a:r>
          </a:p>
          <a:p>
            <a:endParaRPr lang="fr-CA" dirty="0"/>
          </a:p>
          <a:p>
            <a:r>
              <a:rPr lang="fr-CA" dirty="0" smtClean="0"/>
              <a:t>Je donne à manger à mes </a:t>
            </a:r>
            <a:r>
              <a:rPr lang="fr-CA" dirty="0" smtClean="0"/>
              <a:t>chiens et mes chats. 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Je parle avec mon copain des plans pour la journée</a:t>
            </a:r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Je m’habille</a:t>
            </a:r>
          </a:p>
          <a:p>
            <a:r>
              <a:rPr lang="fr-CA" dirty="0" smtClean="0"/>
              <a:t>Je me maquille</a:t>
            </a:r>
          </a:p>
          <a:p>
            <a:r>
              <a:rPr lang="fr-CA" dirty="0" smtClean="0"/>
              <a:t>Je me brosse les dents</a:t>
            </a:r>
          </a:p>
          <a:p>
            <a:r>
              <a:rPr lang="fr-CA" dirty="0" smtClean="0"/>
              <a:t>Je quitte la maison à </a:t>
            </a:r>
            <a:r>
              <a:rPr lang="fr-CA" dirty="0" smtClean="0"/>
              <a:t>7h40</a:t>
            </a:r>
            <a:endParaRPr lang="fr-CA" dirty="0" smtClean="0"/>
          </a:p>
          <a:p>
            <a:r>
              <a:rPr lang="fr-CA" dirty="0" smtClean="0"/>
              <a:t>Je vais à l’école en voiture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A" b="1" u="sng" dirty="0" smtClean="0"/>
              <a:t>MA JOURNEE:</a:t>
            </a:r>
          </a:p>
          <a:p>
            <a:r>
              <a:rPr lang="fr-CA" dirty="0" smtClean="0"/>
              <a:t>J’arrive à l’école</a:t>
            </a:r>
          </a:p>
          <a:p>
            <a:r>
              <a:rPr lang="fr-CA" dirty="0" smtClean="0"/>
              <a:t>Je me prépare pour mes </a:t>
            </a:r>
            <a:r>
              <a:rPr lang="fr-CA" dirty="0" smtClean="0"/>
              <a:t>cours</a:t>
            </a:r>
          </a:p>
          <a:p>
            <a:r>
              <a:rPr lang="fr-CA" dirty="0" smtClean="0"/>
              <a:t>Je remplie ma bouteille d’eau </a:t>
            </a:r>
            <a:endParaRPr lang="fr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Je prends un café dans la salle des profs</a:t>
            </a:r>
            <a:endParaRPr lang="fr-CA" dirty="0"/>
          </a:p>
          <a:p>
            <a:r>
              <a:rPr lang="fr-CA" dirty="0" smtClean="0"/>
              <a:t>Je parle aux autres professeurs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4762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r>
              <a:rPr lang="fr-CA" sz="3600" dirty="0" smtClean="0"/>
              <a:t>J’enseigne toute la journée</a:t>
            </a:r>
          </a:p>
          <a:p>
            <a:r>
              <a:rPr lang="fr-CA" sz="3600" dirty="0" smtClean="0"/>
              <a:t>Je vérifie mes courriels </a:t>
            </a:r>
          </a:p>
          <a:p>
            <a:r>
              <a:rPr lang="fr-CA" sz="3600" dirty="0" smtClean="0"/>
              <a:t>Je mange mon dîner à l’école</a:t>
            </a:r>
          </a:p>
          <a:p>
            <a:r>
              <a:rPr lang="fr-CA" sz="3600" dirty="0" smtClean="0"/>
              <a:t>Je fait le travail après l’école quand les classes ont fini</a:t>
            </a:r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468</TotalTime>
  <Words>474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Les verbes réfléchis et les verbes au présent</vt:lpstr>
      <vt:lpstr>Slide 2</vt:lpstr>
      <vt:lpstr>Les verbes réflechis</vt:lpstr>
      <vt:lpstr>Une journée dans ma vie…en trois parties 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Une Journee Dans Ma Vie... En Trois Parties :)  </vt:lpstr>
      <vt:lpstr>Slide 15</vt:lpstr>
      <vt:lpstr>Slide 16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verbes réfléchis</dc:title>
  <dc:creator>User</dc:creator>
  <cp:lastModifiedBy>jledwell</cp:lastModifiedBy>
  <cp:revision>47</cp:revision>
  <dcterms:created xsi:type="dcterms:W3CDTF">2011-02-28T00:10:06Z</dcterms:created>
  <dcterms:modified xsi:type="dcterms:W3CDTF">2016-12-09T17:13:09Z</dcterms:modified>
</cp:coreProperties>
</file>