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64B566-D6C2-4038-8340-89F64AB07ADB}" type="datetimeFigureOut">
              <a:rPr lang="en-CA" smtClean="0"/>
              <a:t>09/01/2017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58B140-87E3-439F-ABF1-EC7DB0A5F34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Minerals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Nutrition 2102</a:t>
            </a:r>
          </a:p>
          <a:p>
            <a:r>
              <a:rPr lang="en-CA" dirty="0" smtClean="0"/>
              <a:t>Unit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277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Facts: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/>
          <a:lstStyle/>
          <a:p>
            <a:r>
              <a:rPr lang="en-CA" dirty="0" smtClean="0"/>
              <a:t>Minerals </a:t>
            </a:r>
            <a:r>
              <a:rPr lang="en-CA" dirty="0"/>
              <a:t>are found </a:t>
            </a:r>
            <a:r>
              <a:rPr lang="en-CA" dirty="0" smtClean="0"/>
              <a:t>in nearly </a:t>
            </a:r>
            <a:r>
              <a:rPr lang="en-CA" dirty="0"/>
              <a:t>all the foods </a:t>
            </a:r>
            <a:r>
              <a:rPr lang="en-CA" dirty="0" smtClean="0"/>
              <a:t>in the Food Guide.</a:t>
            </a:r>
          </a:p>
          <a:p>
            <a:endParaRPr lang="en-CA" dirty="0" smtClean="0"/>
          </a:p>
          <a:p>
            <a:r>
              <a:rPr lang="en-CA" dirty="0" smtClean="0"/>
              <a:t>Minerals </a:t>
            </a:r>
            <a:r>
              <a:rPr lang="en-CA" dirty="0"/>
              <a:t>do not </a:t>
            </a:r>
            <a:r>
              <a:rPr lang="en-CA" dirty="0" smtClean="0"/>
              <a:t>provide energy</a:t>
            </a:r>
          </a:p>
          <a:p>
            <a:endParaRPr lang="en-CA" dirty="0" smtClean="0"/>
          </a:p>
          <a:p>
            <a:r>
              <a:rPr lang="en-CA" dirty="0" smtClean="0"/>
              <a:t>They </a:t>
            </a:r>
            <a:r>
              <a:rPr lang="en-CA" dirty="0"/>
              <a:t>are essential because </a:t>
            </a:r>
            <a:r>
              <a:rPr lang="en-CA" dirty="0" smtClean="0"/>
              <a:t>they regulate </a:t>
            </a:r>
            <a:r>
              <a:rPr lang="en-CA" dirty="0"/>
              <a:t>the body chemistry and </a:t>
            </a:r>
            <a:r>
              <a:rPr lang="en-CA" dirty="0" smtClean="0"/>
              <a:t>body functions.</a:t>
            </a:r>
          </a:p>
        </p:txBody>
      </p:sp>
    </p:spTree>
    <p:extLst>
      <p:ext uri="{BB962C8B-B14F-4D97-AF65-F5344CB8AC3E}">
        <p14:creationId xmlns:p14="http://schemas.microsoft.com/office/powerpoint/2010/main" val="178639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Facts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508977"/>
          </a:xfrm>
        </p:spPr>
        <p:txBody>
          <a:bodyPr>
            <a:normAutofit/>
          </a:bodyPr>
          <a:lstStyle/>
          <a:p>
            <a:r>
              <a:rPr lang="en-CA" dirty="0" smtClean="0"/>
              <a:t>Minerals </a:t>
            </a:r>
            <a:r>
              <a:rPr lang="en-CA" dirty="0"/>
              <a:t>cannot be produced by our bodies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/>
              <a:t>They must be ingested or eaten in our food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There </a:t>
            </a:r>
            <a:r>
              <a:rPr lang="en-CA" dirty="0"/>
              <a:t>are about (60) different minerals that make up about (4%) of our bodies.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141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Groups of Minerals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b="1" dirty="0" err="1"/>
              <a:t>M</a:t>
            </a:r>
            <a:r>
              <a:rPr lang="en-CA" b="1" dirty="0" err="1" smtClean="0"/>
              <a:t>acrominerals</a:t>
            </a:r>
            <a:r>
              <a:rPr lang="en-CA" b="1" dirty="0" smtClean="0"/>
              <a:t> </a:t>
            </a:r>
            <a:r>
              <a:rPr lang="en-CA" dirty="0"/>
              <a:t>found in </a:t>
            </a:r>
            <a:r>
              <a:rPr lang="en-CA" dirty="0" smtClean="0"/>
              <a:t>relatively </a:t>
            </a:r>
            <a:r>
              <a:rPr lang="en-CA" dirty="0"/>
              <a:t>large </a:t>
            </a:r>
            <a:r>
              <a:rPr lang="en-CA" dirty="0" smtClean="0"/>
              <a:t>amounts.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/>
              <a:t>calcium, </a:t>
            </a:r>
            <a:endParaRPr lang="en-CA" dirty="0" smtClean="0"/>
          </a:p>
          <a:p>
            <a:r>
              <a:rPr lang="en-CA" dirty="0" smtClean="0"/>
              <a:t>phosphorus</a:t>
            </a:r>
            <a:r>
              <a:rPr lang="en-CA" dirty="0"/>
              <a:t>, </a:t>
            </a:r>
            <a:endParaRPr lang="en-CA" dirty="0" smtClean="0"/>
          </a:p>
          <a:p>
            <a:r>
              <a:rPr lang="en-CA" dirty="0" smtClean="0"/>
              <a:t>sodium</a:t>
            </a:r>
            <a:r>
              <a:rPr lang="en-CA" dirty="0"/>
              <a:t>, </a:t>
            </a:r>
            <a:endParaRPr lang="en-CA" dirty="0" smtClean="0"/>
          </a:p>
          <a:p>
            <a:r>
              <a:rPr lang="en-CA" dirty="0" smtClean="0"/>
              <a:t>potassium</a:t>
            </a:r>
            <a:endParaRPr lang="en-CA" dirty="0"/>
          </a:p>
        </p:txBody>
      </p:sp>
      <p:sp>
        <p:nvSpPr>
          <p:cNvPr id="5" name="AutoShape 2" descr="data:image/jpeg;base64,/9j/4AAQSkZJRgABAQAAAQABAAD/2wCEAAkGBhQSERUUEhQUFBQWGRgWGRcYGB0aHRgXFxgaHBocGxoXHCYgGhskGRwYHy8gIycpLCwsGB4xNTAqNSYrLCkBCQoKDgwOGg8PGiwkHyQsLCwsLSwsLC0sLCwsLCwsLCwsNCwsLCwsLCwsLCwsLCwsLCwsLCosLCwsLCwsLCwsLP/AABEIAPYAzQMBIgACEQEDEQH/xAAcAAABBAMBAAAAAAAAAAAAAAAABAUGBwECAwj/xABBEAABAwEEBwYDBgUDBAMAAAABAAIDEQQFITEGEkFRYXHwBxMigZGhscHRIzJCUuHxFGJygpIIFVMWM0OiFzTS/8QAGgEAAgMBAQAAAAAAAAAAAAAAAAQCAwUBBv/EAC4RAAICAQQBAwIFBAMAAAAAAAABAgMRBBIhMUETUWEiMgVxgZHBI6Gx8BRC8f/aAAwDAQACEQMRAD8AvFCEIAEIQgAQhCABCEIAEIQgAQsEpk0i0zsthYXWiVrdzQQXHk2uKAHxCpq+P9RMYqLLZ3P3GTwgjyNVHZf9Q9tJ8MMDRuxK5kD0OhUDYv8AUXaQR3tmhcNpaTXyUxuTt7sMxDZRJA4mgLgC3mXA4BGQLNQk1ivGOZutFIyRu9rgfglK6AIQhAAhCEACEIQAIQhAAhCEACEIQAIQhAAhCwUAZWCqq7cdMLTYhZm2WQxl5eXEUqdXVoMdmJUXuDt+mbFJHamh8mo7u5GilX/hDgB78FzIEx7UO1gWA9xZgH2gjxF1aRjZUbSdy892q2STyF8j3SPOJLiT71J8li12x00r5ZDrPe4uJJ2k1wO5bsiOHyXGBp3I6/RDm1/dLorITkK8gtX2emYA8uqIwAh1esP3XMN3UPP9EqfFup15Li9h6w+SMAOWjulVpsMgfZpS07WVOqebQcV6G7O+1SK8m928CK0jOOtQ4b2n0zXmUjn6Lay218L2yRuLHsILXDAgj4hd5OZPaayoX2Xaei8rNVxHfx0bIONB4uRNVNF06CEIQAIQhAAhCEACEIQAIQtXlAGSVxntbI/vuA5plvO/yCWQ55F30Ufc6IuJlkxOdcfngoOeOjQp0Lkt0+P8kyjviFxo2Rtd1UtAVZ3lYWlpLd2YwThoBpe6SQ2SfFzRVj/zAYUPEfNdjJsNTo/Sjui8oj3+oe6XPggmAwjc4H+6lPLBUSGkjDPr1/VetNNzCbJJHN4g8Ua3aXVwpyOK8t33c77PIatIbsOYUd8d23PIl6ctu/HAiibU9Dr90qs8NTz6zXBk4Oznn8hine62xVBdNqH+ZpPuFJvHZBEnumzywQGR9mjmjIoHE0I9esVFLytDXOPh1eHyUwvjSeM2dsTHggZ0/ZQa1SVJxzKqhy8vgkxLqV+7X1r8FhrTQ+/H29ls5nVarQP447qfor0QNNXd16LSnWf6LcspsFVq4e23rNSZwlXZbpObFeMZLqRyfZyVOFDt8jReq2leKBIWkHcQfMYr1NcHahd87I2/xUYk1W6wdrNoab3ADNROomSFpG4EVBBByptGwrdB0EIQgAQhCABCEIAw4pi0hvPVGo04nM1yCe5pA1pJyGKqnS6/S0ONaveT5DZRVzfgf0VSlJzl0ht0i0o1SY4fMqNxXdNOagurnXPFKbou0zPxx2k/up5YrA1jaABRfHCNeMHZ9UuhDcLJGM1JMxzUevKfuLfDK00pI04bi6h9lMAzxE89n0UKv0d5aWtGVan1K5CWzLfXJLUwTr2olWl1+iaYkuDYmYAuIArTE1Jomg2RkzcC17TxFDyKhWn07g+Jpr3Wqctrq413mm9ItG9KTZnAHWdATi01qyu0U3bllPT2WR9aL5fOBeOqrpn6DXC4yPN8dnbHYx1jPCtPRRa26IWiOv4gOOdFc9itLJWBzCHMcMCMiPqlRudjxlnw6ooV6+ceJErtDVL6lx+R57ls0rfvRvp5/FJpHHbget6vu26JMOQBJ2KG6QWWy2eoeWucPwAAn6DzT9WsjPhIz7NDsWd3HyVs2Yj9B9KLfWGynHP5p3tNsiOPcMA45nHguEUUJNJI3MB/EHYCvBObsroR2rOExvApjX4D3osOl8/dSoaExvbrRvcQcjUUPwSaXQoj8Z9FBXR8MtemsS6I6JOA65LTuuqfDFO8mj+qfvY8QPkcEs0W0TlttrZZ2tNCRruGIawZk14VVqal0Uyg49o9Edkof/tNm7wkktqK/l2BTBJrtsDYImRMFGsaGjkAlKkQBCEIAEIQgAQULBCAGrSS0FsJH5vCqVv6Yy2imYBori0t/wC03+r5FVLZbNrWo/1fsodyNvSR/oLHlkiuO7xHGN5zTm01WjW0AGA64pFY7WGyGNxocxxzyVDbyamMI7XjaQxh5FQu76vkfIdppXrzTzpZbNVurtNBxSKww6rQPPPaltVPZXheeP0K39U0vYzeN2snjMbxUH2I2qtr6uiWyPIc53dnJwGB57Kq1QQBU04c92SSWuMStLXMaWnY4fIfRI6bUup4a4KtXpo3LPn/AHsra7L+ls4+wkfGDi7W1S2tdxrRTvQPTeeeaSKZ2uKVa/VA8vCBVM02hVnc8DxRk5ap8PLxBSzRzRRllFGAkk1LnUqeHBNai2iUXxy/3EdPp7ozWXwvn+B7v61SCzTGKveBh1ab9lFRMlp1gGtYdep1zm5zq413K+JjXA1Udm0fiDy9sbA456oz5kJfS3xqTTQzqtI7mmngreO5LTJqnVA1cgTljXIDeuN43fNGS6euORaMK7K5UwVptswGQ68kmt1jZIwscAQcKHj80ytc2+eimX4bFR4fJANGL4dHJ3YNWPqabiBVSud+sK7d9P1TP/0u2F1WudXME7PRLW1AoevVdu2TluiRoU647JiC2gHrLzrtwVkdg1rA/ioyfETG4YbAHV+SrW1Y8+Q+m5THsZtQZbpA40rGf/XEpinjAtesouq8rxbC2rsScmjMqL2y+bQ+pYRG3ZQV9ajNIr4vn70rsR+EVyChzu0STXpqOLK+3JXuTfQ5Tpq6UnPDfyTOHTOaBw78a7NpAxHHAUKmd13lHPGJInazT7cCNhVeRzstMVW5H2Kabov5922rGpgeQHjYMfvDiFODyQ1ekjjfWsFyoWscgcAQagioO8FbKZjAhCEANmkVlL4HUzb4hzCrH+C1bRrbHUI6qrgcFBb8ufuH1oTESS1w/BXEhx2DdyUJccmt+H3RX9OX5oSgHcuFru1sjcRjmDtqlcVsa0VE0QHFw+CSPtEk5LLOC87ZXCkbBv1scVS0akrVHOeiIWqzONooXawjz5nZWqXNaucFlDCQ0l+P3iKF3kDglLI6mm0rF1Nu+fHS4RbXHCy/IlLtZ22gyz+iXtsdW1Ul/wCgmOaDFIWH8p8Qr5YhNF92uKzNMMkkeuMzXw1IyJ2HguelJdIVjqq5dPki16MwPsne5Lw7yMbxt5Z5pnt0tRUGoORBwOXqtNGp8SNlT8V2cU4fkTjLE8e5I7ROAKkYHOm3h1vSGS0OOQoOOJ9VKrDoWbQzvHSFpOLRq7NleKxa9AZmjwOY7nUVUI0SazjgJaurO3dgg9pt7mZ0cNwwp9Vltqa8AtINcctiVX1cE8ddeJ3NoJHr+ii1itBjlczGh8WPPFXqrK4RV6yT7yO9odgfhT64+ybbQaVGCWSurlXmPqm+1HyVkEzljG2YV66onfQO193bWfzte31afVM85rtCWaKPpbYjni74FORE1zYk/dE+0tk+zoNqQ6MXO1wLnAEJ+vK7mzDHZu4LN3hsYDRh7JlY2mtszPcIRY/4aUObhG7AjYCVw0vsQdHrAc092+LWYR5jyTdb269m5Aj0UYPEjso5i0Snsqvnv7CGOdrPiJYa7qnV9lM1VPYrN9paWbDqO9Kj5q1ky+zy1qxJghCFwrBYc0EUIqFlCAEJuSz1r3MVf6G/RMmm16CKHumYF+GGFGim5ShxVS6R3kZ7S91fCCWjkCktZb6deF2x/Q1O23L6QhiYl1kHib/UOtySw8M+uGa1vSIuhfStRQinCi8+vuR6SS+llmMmIjcQMQ1xGeYBoF5dvK83yue+RxJc5zjU18RJr9PJWRYL/lYKMleOAoeeBTDeVx2eVznOaQ5xLiQaVcc1s03xj9yPPT0M39rQs7N31sU4kALBINWuONDrUr1glehtgEk7RsL6+Vck2PvnuYG2eJjQ0YChNSTtPopdoBGBIzkV3UWRmlt8slp65V7m/CLVs5DW44AD0AVSaYdt747QY7KxjmNNC52IdQ0IG4cVZV6Bz7PKyP7zmOA50w2ryfaAWvc14oWuIdXOoONcQc1fp45WDOn2egbt0sZbrIJmDUNXNez8rh9cD5hVppE77eopWp3J10HjdBd51wQZXlwG5owHqUw3nNrTcsPOu3rarZJKLSJ08zQ4RPq3ek0zOXwqltliq3jvXGePHd9FlprJtNZQ0zN4D2KVaLyUtkQ3mnRWkzaH6lcbtlLLRE8UweB6mn0TcGLfbNP5Lgmk1W1OHXFRd17t72jQSa5ptvO12mR74y6oaSMBTD0Tho9o5qnWeDXimUku2aW+U3iKJTG6rRUZj4pttApDINxOz64p1DaBNN7u1IH8a8Otiguy9tYbM9i4+3tH9LR/7FW0q27FbARDPMRhI4Bp4N1gfdWSm32eUuf1swUgvK3CMAZuOX1KcFDr9tB72SmzAZbgfiqbZOMeCEVli7+KlP8A5Giu4Lm6WU/+Vw5FRPR+x2i2TygSd02MCmFS4nLyS60iazGloFATQPB8J+Y80rJWRWSxYfAp0jtjo4HO13lx8LanImuPxUKjd1j8056SXhrmNgyHj8zgE2M5rM1E3KXLN3Q1qEM+4rid1j8usUoa+ueFcMcPj1ikTD5rvHJu+H0SbNFEZvSyPhJIDnMzwxI57wmmW+a4AOJ3UKsBzQ4Y1654JKLsbrCgrTHz4/omoXwxmSFZaaUniLI/c2jbnnvJyR+VuRodpr5J0feD7NIx0TqAVFMwnuRtG89o2+iiekUxAx9f3UIWytnz+hfZTXVU0v8A0mth7RhT7WMjiynzNUit0122iTvTDCZd7mUcTnyJUBFok1a6hc3eOO9I57W92AaR5fVaVbnF/wC/wYdlVT64Jbft6ihNfCN2APJRuxQOe6p2nJcbvuxxd4q8BVSuy2JrB9VK+/Cwjun03OTmIQ1tPpmUjtGONR679uCcJXc6YnCo+CbZzhjXDrak4vI/PhDbaOX77eZTdK6hBAoQajmOe1ONod11gm6Xgf0/xrhzTsBCwtK7C2URzjEPaC7+oJ8ERpgKqtuz69ZBOLOKObJWjSfxYZE7SrJbMASC8McM2uNCN/NNZysGhXepx47NXimCjOkz3SOZZocZHnVoPOpO4J4tl6Au7uAd9McA1mPmTlRSPQnQw2cm0Wg61pkGO5gOOqOPFShHLyyvValVw2+WP2j1zNstnjhbkwUJ3nMn1TihCuPPN5MFRHSCLUtALh4JBhTYRsyzopekl53c2eMsdtyO0OGRHEKuyG5YCLwyGRsdZ5u+izIAcK/fZWvrVS+C0RWqLY9rhQg7OBURe19nf3Uv9rvzt4cV0Y98Du9hxaQS5mxw34bQqq7GuJE3HPKIppDY44rVJHHUNadUAk4cEkaEWm1d7LI/EaziaYmld+xZA6xWDY8yb+T1NMdsEvg3bxXRh65LRo5LtA7HcqJPgYisvBs5lPNK7NBhik9dZ9NylDLoAhD9Ztd3wVeHLvwSttjUkvcjltqobpG6oUyvSSgPVcVAbwl13gcfTrFN6WL3ZKdTNenh+Rw0ekBbquzyTlLdrNnsm+SxmFrXg7BUcE5Q2oPFQVZNyzui+CiKUVtkjRtla3JZfJsGWXQ2rWWQ9V+SSyv8zvrWnlsXEm+TraXRieXo9b9qQTvXSV/VUjmcmIxFbJCaV/Ly4pHNx2Y/TAAJRI7rGiSTZbU3H3E5k/0HuGkLZcQ8nXDgMRSlNqn9kvZj6MtkbX5ASatf8tyjmjtpAs7BUYNA9k7tkBzV+/HAg+Xkml32GFgrCxjQdrQMfMZpYoVYnujNYnjlsPkniy6TDWDZhqE5O/D7q2NkXwVuLH1CwCsq0iCwVlYQAhvi7Y5oyJMAMQ7a07wVCBaHRF8TzUFrtV1MHjVPvvUv0mLu4cWYluJaMyNwCjFle232dz6UDahp26xwOfEJS/stgVneN9Ms0Ie6jnHBrd5pXZs5qJSad2tx8Gq0bgyvqaLtppYZhM4uDjHH4KgYAita7imCGIvwFGt31oOZVWn01e3c1kc1Wrt34i8L/PyPbNPbWD96N39g+Kc7v7QHl476Nobte2vlUKKyhjcG+L+amddw+aI4SRV1QOJVstLVPjaUw1l8HlS/kuC7LcHVc0gjYRyT029fDSp5VwVN6OX+LOS3HUdiCMaHbhuqpXDpG0iocPZY12knXLEej0VGsqvgnLv2Hq/bd4Tjn+ihtmdrSA541Xe8b0MmArTefkkMVrAdWtSNx/XNMU1OMPkovtU5r2JnbJgYwDw8sExXdbNV7m1NAfZJLRfVRh7pJZXEvBFet9EVUtReSN+oTktpK3uFMD7Z/NJpHHbjwxxW9mk8PHn1gtJDzr5/Gu5VJYZNvKEsh3lIpj+2aXSe6SSnfl80xEWmJJKV967vRJXnjTrr0SqQ0w/T2SZ52DzxTMRaRILivuRxjhjGtI4hjW1p4jliclO7FobeTj4+6iHFwf8ABwUE7OLCZb0s4H4Hd4f7MV6PCZhCMlloQs+l8FfjRm2xCtWS0zA8JpvFSangttfvWEPGIwIOdRsPFT9RO8YQJpS3I57PEc1XZBQw0Ri88HXQi9HPbJC81dCQATmWuqR6CgUnUF0KdW2z0/42151U6TMXlEGC42qTVY47gT6BdSmTSm3d0xpyaXAE/qictscglljDLfsQY58pcHGpzIxSK7r6EDCH0DH+IH8rs8aDbXNIr8v+K0OZAwAkkaxzoBjmmHSW93NHdt/FspkklFtpPstG3TKzMtD5WRPBElHgj82OCgFvuCeNri9vgbmQflVXRZezR3+396P/ALJ+0Df5aHw8zmoeCHtLH5EapBw3/D5KM5yol8PkerhDUx5+5LBBLpsbHO1pTqMGJIpluHHPFZt9uEhIaNSIZNGJI2VO84YpReujskeIdrMrQHPHPEBNmR8WAGzLHfsTsZKfQhZVOv7kKIbGdQyu+7lWlAeASWKrneEkAbj8glVptrp9VmUcddVowxOZ5ldY2sbDJtcXarRuaBj7hdyivDXIhkmftc4+f0K0DnMNW1HvXr1XazR6z6AZ0AHXBbXnFqve0fhcR6Gmaljwcy+xwu+2hztV/hd6A9fJSSzWIbh1xJUGtTKhrvzAHzTzcOk7oqNlJLNjtrefBKXVSazEe098U8WfuTQCgpj11muLjXd6V91hs4cARQ7jXDPNaPPl9VmpM12/Y5vSOR3Vfou8snH3p8kklfx5cfZXQQvJ5OMr/wBvofRJXFdZH7VxJ49ckwkLSJz2STwwWiW0zvbHGxmo0uP4nEYADE4bgrpjv6FzA9jtYHKgOPqFTfZrcUR+3maHY+GuNMsQMqqwrZpJDCPAGg7zToK71HHiKEZrc8jzPeUj8hqA78yo9f16MhYfFWlSSTtTMzSSS1yGOzgyyUxNQABvrlTlVPlz9n5c8S25wkINWxD7reZw1j5LihKb+ojlLo79nF1ObE+0SAh85BDT+FjahvqMVMUAITZWCQX1dDbTC6J1QDiDucMiEvQgCs7VojNZ693CJScddgFfMGmOGxctF9ApZrQJ7Wzu2MNRG7Nx2VGQA+itFCrVaTyS3Mwqt7RdCDGXWqzglpNZGDZ/M2nHNWi94AqTQJE2+7O4loljJ2jWHwXZ1qxYZ2u11yyjzy9xeKtd8wfL2TNagwHVkjHA0+BzVi6faNQRvM1jlipnJDr7d7cfZQlz2yCjlnuE6Xh9GzDUq2PH7MYZIMfAajdtSC8I3NNDWhxB5hSOS5q/dPXmVzNmkZgQHDdn8VdG5LyU2VKa54/uR6wOo9p3H4e1Fm3TaznE7XVJS62QVNWjVI2bE2vsb9rT7JmM0+TPsplB4XK90b6xMYGHhJ9CB9PdJRQ19R0F1JoKbety565rn1tzVhRgdLlv0xHVdUxnf+H9FLO+BFRQ1yxVekdfqVILknPdAOyrhjsw+aT1FMfuQ/pbpfYx6klJy6+f7JNJJ15dZrWSXfj1s2BcS/aqIxGpSBzusfr8E+aJ6LPtr5DQiOJj3OI36pLQDTMkJPo3ovPbpe7hbUD77z91uOfHkvQujujUVjswgjHhx1ic3E5kpmuvPIpbZhYXZUVww2tljj7uPW1gBUbK71reejUzYXy2h5Ls6VNBj8cVYFqtEViHdzVYwOBYQPCWg4CorxzUD040qFoIZFXuxjU7fXYEVqTn1gWeMHLs5tjILV38zxFExrmkn8RcMGgbd6ue6r9gtIJhka+mYGY5heanOoRXkpj2ZOf/ALhH3eVDr7tWm3zom20VF6IQhcOgsBZWAEAZKYdLNKW2KIOLS9zjRrRv445Jyva822eF8r/usFTTreqJvG+ZbXN3kpPiOAJwaMgAOVMlfRV6j56FdRd6a47FV8aW2m01EkhDD+BuApu4hMroRiCMPRObrqe1tXte1pHIH3XKWznaDwoVqwUFwsGPKUpPMhumse0eE76ddBJbTZW6pJ1g8UoR908xmnF4I48Ekln2HDrfki2uFi2zXBbTbOuW6DGtluc365pRHeW/6fsuFqgBywPW5NxJb5eSw7vw3DzBnoaPxPKxMdZix4yHXNIZYSMAcOH6p60X0RnvBsps+qXRatWE0rrVoQctiVWns2vGPOzOI/lId8Ck3TZW8MeV8J8pkSfYmuGIPNEdgjGyvPGidbxuG0WdodPC+JpOqHObQV3fFN5nGZIXVv8AGSD2Zy8CcXU3WqSS3cfqlzaAUoKdcknNpbvqtXWtWKq2zv8AuVu2qvyv0FWtRcn2jdjs80mM1TiSU43Nd2ucduXWzFOVaKKf1PIldrnj6eCa6Fdrf8FGIpbM3u8PFGNVxwzcCaOPFXPo/pHDbYRLA4EHZUVadxAyOC8+yXYG4BgB2k1+SUaN6SPuycvjAe1wGuytKgbq7U1bpuMxEq9XueJF2adXaJbNrEV7twfThShVPX8GmmpQBXjYbwjtllEkZBZKzDhrDIqo72sGLxtbrD0JG1ZUvpmmaK5RGLpup0kgLmPMVM6YVrvpRWfoJAyC0hkQb9o3xGmIpjQHdVJLgvlv8IyNzQ0tBHPE48V10Au3vbdNOHUbF4dXeXYnbgKIjJykGEkWahCFcRBalbJo0pvr+Fsz5RmBQczkjGTjeFlkQ7S9LBquskZ8WHecG7q71XtnY4YhpPFaWq2umlfI81c9xceZ+SdLpl1Tjjw2rWrj6cMIw7pu2eWZtF8vexrXl2q0UApkOdAkLpWnb70+efmpXa57K5lRrMdtrSnsFGbZMzIUPkra2muEVyjjyIJXJBPKMj19EsnI2Y8v1TdM07NYDcpt+x2KEk+AqPfH0SCR9Tx4JbJFtLvIfVJpJ6YNw+PqqGNRLD7DLwMVtlhOqBKzW41ZWnLAlXqvOHZE13+6wloJA19amQBY7OuWOC9HLPvWJGjU/pKj/wBQ9tb/AA1nix1zJ3nDVa1w37yFSENnLtmHXFXT2zRh9qiByEeIz/EfRQOO72tNWioH4aqyqpuORa69RlgjRsLxkPMlZisjjX5qWhwyDeZou1jsTPyFxPDL1TKp85Fv+T7oi1ksDnYU+ilN23cWjH4J7urR97z9m1gPHE+yV2/R+aP/ALhI4AEfEKyGIvsrsnKa+Bqtds1wA5oBAAqOGA81HrwsgJ1jiaexT7NCBvPMpsteRp6q/jBTFtPJPuw2+Ghk1kODg7vW12tcGjDkQpNpRoW+WTvbOW1d99jsnYZg7CqFNtfDIySMuaWODsCQSAa0qDkvSeimkcVts7JYnVwAcNocBiCOax9TVh5ZtUWZjgh1q0VtkjGsbExhGGs54oBvoMVLtEtGG2KHUB1nuOtI7e7hwGxPiEtGCj0MNtghCFI4CjundxSWuymKIjW1muoTSursrsUiQup4eURlFSWGUTNohaoideF2GdKOHqM1tYbAAcWuB24OHxV6Lm+Frs2g8wmlqpeUJPRRzwyobbAwDAepTBaZQMgFfBu2L/jj/wAR9Fr/ALRD/wAMX+Dfopx1SXaOPRt+Tz/JI47HeTPoFxZo7aJsY4ZHf2kexAXouOxsb91jRyaAuq49Xn/qSjo8dyKAsnZPeEtCY2RtO1zhX/EYqU3P2DxihtU7pN7GDVHrmrXQqpaiT+BiNMYjbcejlnsjNSzxhg8yTzJxThitkJfsuIhptoGLbSRjgyVooKioIzx3KtLy0Ktlnrrwktz1mHWFONOSvpCurucOPAtbpo2c+TzdTf6HD4pRCxp2/D5lX1bLiglr3kMbq51aK+qabR2eWN2UZZ/QaJlateUKPRS8MrSxMIPhcQtrdI85yOPv1tVh/wDx3APuPkHMg/ELlL2cRuzlk8g36LqvhnJx6azGCp5mY4uSG0sG04cQPmrbf2TQn/zS+jf/AMraLsks345JneYHwCterrIrS2exRtrY3HaPL5VVl9glscTamUOr4HA0w2ild+Cmdl7LbAzOHvP6yT9FJbFd8cLdWJjI27mgD4JW66MliKHaaZQ5YoQhCUGgQhCABCEIAEIQgAQhCABCEIAEIQgAQhCABCEIAEIQgAQhCABCEIAEIQgAQhCABCEI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93096"/>
            <a:ext cx="1520577" cy="1824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656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Groups of </a:t>
            </a:r>
            <a:r>
              <a:rPr lang="en-CA" dirty="0" smtClean="0"/>
              <a:t>Minerals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b="1" dirty="0" smtClean="0"/>
          </a:p>
          <a:p>
            <a:r>
              <a:rPr lang="en-CA" b="1" dirty="0"/>
              <a:t>T</a:t>
            </a:r>
            <a:r>
              <a:rPr lang="en-CA" b="1" dirty="0" smtClean="0"/>
              <a:t>race </a:t>
            </a:r>
            <a:r>
              <a:rPr lang="en-CA" b="1" dirty="0"/>
              <a:t>minerals</a:t>
            </a:r>
            <a:r>
              <a:rPr lang="en-CA" b="1" dirty="0" smtClean="0"/>
              <a:t> </a:t>
            </a:r>
            <a:r>
              <a:rPr lang="en-CA" dirty="0"/>
              <a:t>found in </a:t>
            </a:r>
            <a:r>
              <a:rPr lang="en-CA" dirty="0" smtClean="0"/>
              <a:t>very </a:t>
            </a:r>
            <a:r>
              <a:rPr lang="en-CA" dirty="0"/>
              <a:t>small </a:t>
            </a:r>
            <a:r>
              <a:rPr lang="en-CA" dirty="0" smtClean="0"/>
              <a:t>amounts.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it-IT" dirty="0"/>
              <a:t>iron, </a:t>
            </a:r>
            <a:endParaRPr lang="it-IT" dirty="0" smtClean="0"/>
          </a:p>
          <a:p>
            <a:r>
              <a:rPr lang="it-IT" dirty="0" smtClean="0"/>
              <a:t>zinc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 smtClean="0"/>
              <a:t>fluorine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 smtClean="0"/>
              <a:t>copper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 smtClean="0"/>
              <a:t>iodine</a:t>
            </a:r>
            <a:endParaRPr lang="en-CA" dirty="0"/>
          </a:p>
        </p:txBody>
      </p:sp>
      <p:sp>
        <p:nvSpPr>
          <p:cNvPr id="5" name="AutoShape 2" descr="data:image/jpeg;base64,/9j/4AAQSkZJRgABAQAAAQABAAD/2wCEAAkGBxQSEhUUExMWFhUXGBobGRcYGBocGRgcGBgYGBgaFxwYHCggGholHRcXITEhJSkrLi4uFx8zODMsNygtLisBCgoKDg0OGxAQGywkICQsLCwsLCwsLCwsLCwsLCwsLCwsLCwsLCwsLCwsLCwsLCwsLCwsLCwsLCwsLCwsLCwsLP/AABEIALQBEwMBIgACEQEDEQH/xAAcAAACAgMBAQAAAAAAAAAAAAAFBgMEAAIHAQj/xABAEAABAwIEBAQEBAUDAwMFAAABAgMRACEEBRIxBkFRYRMicYEykaGxB0LB0RQjUuHwYnKCFUPxM5KiJDRjssL/xAAaAQADAQEBAQAAAAAAAAAAAAACAwQBBQAG/8QAKxEAAgICAQQCAQMFAQEAAAAAAQIAEQMhEgQTMUEiUWEUMnEFQpGh8IEj/9oADAMBAAIRAxEAPwB0wX4b4EMhCmytRTdwqOqY3Te1I2cfhZiEv6WFJW2q4WohJTtZff0roOU53/CMoZxq0odSAkEmyxyIJqLL+KmXCoa0lQUQQFXH9q4jZiviXoMhJqJ+U/h1jW3W/EUnwifOUL8wA7Ec7D510DOMmQMMstJCVISVDvAmD12IqwxnTcXWBG5KhYfPahWc8SBwacJ/OXMKCPMkJNiVEWoS6N8iIfLPyFnxOc4bjFKhPKijHEbSulHMTlGBfTDmGbCtipMtqHukWNJec8HYdpaUtYsp1AwlaQY9SI+dK7eFvBInSTqXJphGZOJDghChJKQB1Kv0saa8vR4adIBsLq69fSk3hDA+BpQtSXFBepKk73EDfp+tOLbypJkEHkm55m/atZQgAEnzOzMQZ7AiLaheJuD61EnGhMAgEq2BP0JiK2XFjpSb7nb1EVqly0QZ5BUXi5Eigi6kl1CySD1HbkffpUrRAFtSYH5gZn0VuK0W7MqBkbi5sdoA+darVr9uvOAL/a1emfiEmXQd7KG461uh4e3X96EtY0DcyOcdO8e9XC6CIBtaDuY396LlFMlGTYlvWNJgpI7EUhY/CltxSFTG4I6Tv7U9F4Dp8+v2obnDAU3qFtNwfoa97uNwOU0fETWxG1t6ixGOKfWtF4kST3JHzqTAYEvLnvYUl0pyJ2Mb2gJk+XYgkX3q7hEOOLgJJ9Bt69KZMp4SAu4YH9I3PqeVNGFwiGxCEgDtVWHoGbbaE5/Uf1PGlhNn/UWsPwwpQ86gkHcC5/tVzL+DsK0ZDetXVd/pt9KYK8munj6XHj8CcjJ1ebJ5OvxMQkAQBA6CvaytFq3gSafJ5vQzPM7bwqdSzfkkfEfQVBm+ZaDdehIFzzUf6Uk7bj50HxL7KjZkqX1J1H2sZrD4jUx3sjUu5bxe26mS2tJ6WP2q6/xGygAqJv6GPWgXiNkHVhxp52iPcGKpP4VlQltRQeWxj9CP8mh+VR4xYydgiNOG4nwy/wDuaf8AdaibOKQoSlaSOxBrkjqFJKg4qCDyvI5RHIi9U8XjAkSh1xJ5RAHyO9B3CPMf+hRv2kzthNB8XxE0iRClEdoHzPKuTf8AW35s+uOcEi3MQLVrinSuClfP4CqT3/es7t+J4f0+j8jc6dhuM2FK0r8l95Ch9NqYmXUqAUkgg7EbGuBh5MwVSfkP708cFZ4UIg/CDcAzHeiGQ+5mXohVpOkTXlaNOJUAoEEGso+U5tGAc4wDGMaLbyAUnnqAIPUEc6RM94EYwzRW0snTClJcKSSlO+nSBFG8fwg9oPhYoBXRaRB90m3yohkDrjLaW3GwXBYqgnWeoP8AntXEGTWzOkFA/YblXKzgloTqw7ZSQPyAn3FSDJ2MMo4jCwAT5kzYdxO3pUnFOCxDjJ8JsByZChFv9w6UhY44rDwp5aFCYhMg+tCoaiPUciq7Ag/z7EdsUhGIdStRU1HxlN9Y5TIgGedBfxGyHDIw5caCvGSRB1kgibgg2IqNviNsbiSR12mqebcUpGELdiTIHO08vSjTkpsRjYgao6+ot8P44ocOon4ZjoQYPtf610bLM0DgCCUpIEidukA9bCuU5O94r7fKdQPcaCT9k0VdzEtG0KEkEEWO3yMEXq/IgdRYqR8irkA3OoBQ3AjtMR1F96geaSVwVKAuQAdjtYflmaV8sz4LEIVGxKXDMdQFHcfWjbWawNSkR3CgZ57G/OoWxEHUoDS+nDjeQfqfYb9eZ51Z1CIkgTNr89zzBtahjGbgp8wgg/08u5ixn71ojM2v+4tR7hO0bbWoe031PFh7hcqMEhKk9iImdrkR963bVPWPeR8uR6igD+dgyUFZG8kwn/kDeO01VxfFqW4BUJA3B1R6AWv60QwtBJFRsS4EpMqA7wJHqCb0HznHamlAEpQEkzF1EfYftVnD5Y+80h9GlRUNQDhIMG4IEQD2rbBZGUS7jlpAkAJnykk21H9KrxdPxNmTvmB8REyHh7FYsa20eSfiUdIP+2dx6V1ThvhxGFTuVuHdR/8A56Ct8VxFhGUj+a3GwSlSbfWBSLxrxi6olLDuhKeWxUOoINxT1x4035MI5c2b4eBOorWEiSQB3Mfel/MuOMGzILwWoflb8x+lq4ricViHxLi3FjoVEj5TVjCZOTv8h/m1M7pmDogv7jHXGfiksmGcOkDqtRJ+SYH1oU7xrjFmfF0jokACgzeEKVEIAJjcwY96J4HKki6zJpRZpbjwYlHiWGuJsWbB5R9BNTozDGL+J9aR6/oK9OlNkiPStJNDR+42k9KP8S/luJ/I8suC+kqkwSD8Q6aoIPW1S4ZaUpnEL81yENwVG/ObJHrJ9KoYFlPjIm2o6eUHX5YUDYpOxrVxhpDktvutETIAKmpMbJd2HoacCanNzKEf8GFsPm2HJCXUutrHSFR3MAH9KwIBcWmfERoCkuI3USbA95iR0oQrDqWvUvG2H/4UAn5/vVzNlpWhK2nD5AY0wkFcpCSQD59/pRc68xf7j8IFzTEkuKSTYQLb2ER6TQfFKE6RepMXg3JKlG5kknvczVLUdhB9qWdzq414gbkoB5GAarvSNt+9WUSoxplR2jap0ZavVBAtvfa83oCAIwGzQg/AMrUsWMcyOnamrhwalL0WSYST1iqYSPgQI1Hf77U1YJlpoNjVEC8kD1j6/Klu0MkKJu3/ABCRpGw2r2osTxlhkKKdRMGLC3tXlD3GkevqHcQ54gSoflAlE+UiRy63NE2sWhGok6QkD0jsOlKWGdVikKUhYQlF+cKCZsD/AJeq2XZwxiBLjxQmCIFioSCJnba3qa46OwawILdOpFX49RwaedWrUhxlaf6Rv6TP6UtZ/mHh4mSnT5QYULEyR5TzO21aLxOERATiVpjaSk/cUucXKccRKMTh1JQdSRqKVrJTERJAPy3pqcnNDU3GiY25N4/iXeK8QxiUJlv+akjToEqXceW1zPSvMfm+HaZ0OMpkCPDWnSR7ESPXtSzwxmzuGS494et0+VCiZQ0OZHIrPraO5oBnGYKfXKnCpZPmJvtt6/YTVqYCW+R8fX/ahNlFUi6/MucKr143UAEpSlcRtKugPKwjsBUudtkYgogeZIKeUwSPnH2qnkDGl9ISSSdVusin7/ohUj+cnVeQR8SLWjqJgxVbZkDUZH2zxsRK/hS3AUIJEgdLxetEuwqQYI70yZxlTqkNaf5nlPwDUqCJuE3sRzHOlV5laTcX789xzoFUnZm8x4Bl1zNHALOK+e/rUTuLUoAEzVTWZiL89/0rEA9P3rSKhBiTPS8QOg/wVSxDhiO1G8vyN3EHyiEjdarJ9upow9wKgJJ8Yk87CBQd9EO43svk8TtmRrBwzJTEeEiP/YKh4iy/+Iw7jY3Uk6fUXH+d6SuDOJ/4dkNPK1toOkLAOpAmwUOYHWugYPGtup1NrStPVJmrldXGjOY+N8bbE4Vh8Wps6HbjaSLg80qBrMzydK0yj5cvUdKe/wAQeEVOE4jDp1KI/mNjcx+dPU8iO1c5wuMU2YuRsUndP+dDQFKM6OLOHEBKxTmHXBkRz/ei+F4jMXCVehg/I2NXcwwjeKTKSNX37GkzGZetowAQf6T+leoTSzD1cdMJxA1spJR67fMUYTj0LT5FA+lcrGOULKn3qyxjADKVFJ7VpSYM4nR0Pd6sF4RSbg89UPjAV3H60WZzRChZQnmOlDKAb8SxxBjClolJIUPMCORQCoH1kClbA8YlI0up19FAwffvPOpuJczkaARBt3iQVH0JCR86SHnPMaag1Od1DcmnQjxo0Nm1kxaY6Va4b4iL7pSfIgJJI3lXU+kn5zXMfFo9wrjg282VXEgEHYgmCD2ivOtiBhamnSnlFZhtJc9re/SrLHChJCnVgA7pT9tVQMcTJSCmQiD8AERe0daso4gSsQrn1mpGLzrBlk6HGWZS20IHMnc0JzHHlIIKVeiRaO3KvMRj0idjQpGaLcUAkEqUYSlMknpAFzWhCZ7uqm4Sw+Y6E6oAURF+X96tYAPYw6GxAFlrV8DYiZUeVthW2D4Y06V5g6WtV0MJILywN/8AYO/LtRLHZsnQGm0paZEw2nY91n8xocjpiG9mLUvnPx0Pv/vM3Ri8MyPDRhg6lNvEVus7qV7mayhRxo5GsqL9W/1Kf0eL7MTU8QONpKW1K0xBAmINQpxJgEBMm+6v0V6UCbxoTaPlVtpKwLGrSnESK1Yy66+uCQEz/tv8zU2WZ6WUmQkqm0j5jpBqolahHOqOJxYuCLen61gUuOJ8TSyoeXgwtmXEalJ2AJkgDYTQTA61KASCpXIAEkz0AuazAtqcsbJkXi5JMBKeprv3C+BwrDSm8EAhdtbixqdWImUkkDeRYwKpx4kxrQEizdQztdxP4E4TxLLpexTJQjT5QSPEuRcJv8jBttXTMJjWQ4hi2tSSrQqCrSIvb4d9udA8fmyUpPjqSWFJKVTq0kyYPm2NuvPe9V8G61h2NQAcKpUh1kFekESEOSdRSLjV07iaE41Lcq3Fl2Iq43oYw2Gl1CUJKz5liJJjmfShGeZEzjTqSoSkW06JVN4J5WA32k70FyfMnX1OP/ANI0oeKQvUJCgFABIkwArfer+XvthBedC8I+7HiJUUwSAQNAVKVH67Wo9VF0YDzzhYhtKmcH/MHxIDiFHnuCQSYjb5UF4eykPHWpsgTGmCCSN99opjzbMsMoBCUeI6uNTnmStGmIJVYzvsAKtZU3YqkGe/f/N6hz5v7VnU6bpmVe44r6EI4bCBKQPhjYQNI+lRYtsk6SEiRZQsCe9WnMUALT6WI/tVRxaVptt0Jv7VE1CPTld1FrF4YjkEn4SVWB6X+VLWBz97CuXJQCTcTKT0PIp9aYc3xBOptUFNr3sQbTSzmygQddiVR6E7UeDLxNSrPgGRLaOuH/Ex1PxobcHUSD8wSKFY3i/A4xRTi8KWlzZ1o+Yetr+hBq5kHA2C8KVlZPM6yJPYA/pVLOfwy+Jbbx0i4SoeZPqdjVmPrkPs1/E+fYKp1KquGg4dWAxSHf8AQoht30g2VQ7Hreb8mJwx/wCaCD7Hn7Uz8C5Yxh0nxIW7JlR/LyAA5dzTxihDRLS47fEk/wDFUig/XIWqvHuMXM6icGewuHWJlaT0gKH0vQ9zJWuTsf8AFVdExmPacWpGLwbS1A/G1LSj0MpMEeoqq9l+Vq2OJaPZaFj/AOSZ+tXqwIsGb+oRvIiK3lSR/wB8j/ialWwlAkOLURyKQBempzKMv/LjXE9lsg//AKqoDnTbDIcSh/xvJIUEqQNV4TBvIkGi8zzZVC6ETMXjioyLVTJ596kWioym1ppokZkmHRqMc6ZcPkhlPMEEHqOhFLeGBm1j9I701ZdxAlKdK7m/mAt2ETNEK9zNy6H1JgOQVpAGoTCgNieiv7USy3LMRiFQyy4s9Ug6R6qPlHzoDkOfKwuILulClaT/AOokKAJvIB503YXiDHZgCVPeEwCApUaUidgkJiTHyG9JcgbliO+lEujhRtn/AO/xIR0ZY87p94ITz5GrzmbKw7ZTgsO3hU2HivSp9er+lIlRPYAVvh8G02laWyQrVBWZ1KsDfYlJB/IQPrVFQYGktuSpJkgSlCSP6hAv0J371GesT0JR+lyH9xmmGypcKeUtx1xW6liPSZkhPa1WmsHqSnxGwkkx5VKItuT5rAevtWsSoBx7UiZCVGNJTcaACJO0GDW5YIgthSSY07at9/Nt12rnZH5GzOjjUqKlxrAYYgTAPMFagR7E1lQjMy35Cyq3dN5vO/esoNw9/c4inlKYpn4R4fexzmhs6ED4lm4E7ADmTUvDOTvPODQyVgESYlABO5OwjeDXbMiy1vDD+WhEmJWIBVveBsK6mfqeOhOMuM+QZS4Y/D5hlvS+2h9c3WoWPSEn4fSq/G34e4R3DrWw2hh1AJBQISYuQpOx9YtTWrHRcmB/m9Bc8zFTrL4aBXDZkIEnn03PpUaZiG1PHG7GzEn8J28OWMWFtB1baW1AEDa5GmeZWCZ/0inB7KvFVJZcXNylxfmbB5IgWEz5TI2jauYcCY1tp2VuKQh1PhmBIUqQEJcEGEGYnlPKukYPFvg+G0ptRSDrQtQ1IHJOoC8SbnkRXWJ9mSVCT+WzhlBDDPiJTdC0+VUC0kXCoG46GlhnCOnEJJd8iEeZtsrbRNtKCVqKRAAUBIJEzRB/NGVr8IuYtD4/9RtEEJR+coUURpA2O9+pqzjsS8yktYdTYC0SypRkEgCyotsoeY72kWNesTwBnpQh6XGR4wQJUy04gkK7KkpmOUyOVCc+ztBYgtEKUZSh1Wot6TAITsk7+aSbcqKYg/8A0sqQvDvBN3WZMKAvq03jVulQjmKQ04bVp1E6AN9yec36n71J1OUKtDyZ0/6b04y5LbwIb4ZwwKVLUZk7nn6dqZMHEQOtD8AE+GAIAgQO1Ti1RAanXyW9y5i3gm15oM5iIJCkkg807p9O9TOLJUZqBSxM9BQuBULHioVAeakmYXqGmdWx8snzDkaqZfkzmKcKggKQQmC4opSFDcwLqPPpU+LzFDb7K1pEGZB2J5TToOJm1gAJH6ClozILWc3+oZyP/kP/AGCmFOYRaG31JNgbHeO1Xc/4oQGyEqG170jfiLjllbS21m5KYqxlvBjz7QU+6USJ0pj2maZjwDgGJoGcV2+4Oax7qJdTqUhRuQNiaM4HjUBMa7ch37VWnwXRhiZQsibchuPp9ael4bCuNBHhIiLAJAj0NeftkixueUmpUwWXYd1kOvNgqUNz2nvSDxPlXhu/yVfy1bgXCDIET0PKaL8R5wpkBomEflP0PvRP8N0JcWrxBrQ6koUFjykbxH1qjByBu9TQR7iezlzUebUo2/PH6RSxn5SJ0SE6oEmT1ufWnvj/ACcZdiAnUrwnQS2YJNjBQe4kX5i9c+fQVABXIk+6if0H1q/GrBrMZkZSBxghB3715Xq0GfSsI3qmJE8963SqorxNbt16eEOZVhPFxTLapAcWhJ6+a1vpXTsafDSGGBAQdCPLNzGpZnck2kzZNc44LdH/AFDCFW3iJEz2IH1in5nGPrc0nDjSlam/FmSCm5idpkVD1nLjqW9HRY3LocsA48EqIIlSQk+W2lAMRvuN5qFhTjaipaDp2DQ0yOmsz5p5DpU6cvQhaZWHYClgrMQYBMHY87cqmyvEWJAVqUZIJE37Da30rlk0J1vM8bAWC4gwBfTEXIsL85MXjlQ59hZGoLcSpKfKSRPcgRYfS9WjjP5LmlMrUtZ8MyJIVAJmLAJBqDLsQSIVAIBKelz8Pm3Bt3rwBG57XuRN5K4oBS8Q4VHciI+gisr3x30eVDa1JFgQ6UgjsItWUVt9j/UDiPo/7jjhOImltlsaEwIKAAIHYbEdxQXCqZQspDr6iTIQD5R2t5r25ipWcA0CP/pUeb8y1JUr1FyRz6U6Zcy02mG0pA3kC5msFXJXpBoQAcW3phxlBB5KQqf/AHKUaL8OIbQk+EkJSeYUogntqJqPPkIdbKFTqV8MRqBEXTqtab0vYLFKYHha9Sm/KYsZF5IPXf6UJ1sTAodSIZx3BuEfUsrbSkqM+IiUrk7z+Uj2oFxEHcIlPjq8bDykIdQlAcbKSCPE1AhRO0m3WrpzmLAnV/TG46EdaqYnGh3CuJf8oW2oEEiQDPXnMRTsXVODUE9Ex3KvDWYYcua2XHGwoEqZUnxFalE+bxCSCDa02gRUrWZt4UhtlakgElSX1BSvN/QU2ReTp7xYUkf9ZRhWvDw6Y3KlCJUdpnrSvis4WoyrV1qy8mS+GhGLgwYK7xszpWLz9x5bqbaVJF0xCr84tYSZInbpVfLkeISk7W1HrvpCenP6UrZHiSWlqnfr0HI/WmXhI6tR5lX6f3qN0PKj6nZwcOFpGVrBoAjSI9K2DUCAo9pvHvvXrzgFDXMxSPKJKugrW0J4LcIv8yKGvOwJPOpsOs7KO3L13oY+8DvsJj+1SZDqGvxBgfO8KXnGkxMztyuBJPLnRPFcH4thrWhxLlp0ix9p3NBHM4KcUByCQPW82pyw/ERWAFG3ams2TGiivWv5nzfXfLMxiG2wtxPiuT5bpHMR1FN+F4rBZ0zHcVNkjDDjrhdIKOSTtqjdQG4mLUWz/K8IvD+GpDeuIC2xpIPURHyomzq1AiQ8CdznOJUp9ZeTP8rY9STeimX8RGBe9EOEMvSptTZsNUKO2rTyHvNNmGbwzCdKUIA9B9bUeR0PxHqYpInPM0cGIWgkagFT15X2pvLiWmkBqJkEEf1cq8wHgoW6EpSkrANhb5cqrYPLXnsQltCT4ZgqcOyE/m9x+tYt5CFWEfuGvxfhzLGndMrC0lJiY1AhRHsfpXFMc1oUpJsUwCDuISP3p+/FbiMulpGGUQywrQFDZSoIJHUcvn1rnDjxUVE+YkkqJuSetdpRqBxgpJsfStUmx6m0VcUwNKokT17feo8MjTeJP2o56V3UQBWgVVjGrkg9qqxRTRL2BxJStCwYUhaVJPQggj6iuvnFIcb/AIttZQVoA7Icub8jcjcXiK5BlGE8RZ6Juf0FOfC+a+EpTK7pVEJUJSYuQRHW9T50DjjH4HOM8o2NYJTqUuFSVtASpKU31C6oVABHoK2cdCVLcQJSsadU2TYxKbG0gWE79KizTNMWpOrCrSUSJSEp8VI5xq8pT3AmquKxTjqCCjSoxClACCTfVt0BnlXKfC6EcvE6+PKrjUnSXVK86B5IgpsB0KL3Eyaq5gyoSoQDBBSSqCCd1XBB6bip8IUtwmPEWDpLg1QOaYIgEieQ5VolKSnTKi4n4gpKhp2IEkcyTQCwbEYaIqVMO9iNI8PDDReJPfvesqwpx5JgE26KkfUVlHf8Qa/mRNcSAgQtQO+mZEjpG00y5dxSRdRgK2SLn2A+nvScxwTinCHBoQk3gk6uokAW+dVMVhsVh1yUExJCkXHcmRypjYkbSmScj7E6wMzhOuJWRZNvL1ubX536VzPivOIxi1oUDCEgwSBN5mdz9KBoz9xRCQTqNrzAOxmf8tXQ8Hg2UshopClxMRM/6j7zeaEp2j8tw8ZDn4xNw+d4l9elGsk/lSYA9TvFW3ctUT/OKemlKvN81En7UyYbBlqzbYSCfMkEJMEczFSY/AtEeZtJmbix6zIIgVhcXrU6K8uNE2YAzPhctwWkhaSJ3hXyUaWH2LkFs/8As/tTg9iHGUiyylJ1BRBPlUCImIkGK2GPS8IWI78j8qzush34mnFzTVXFnCIAbUBY/KB3/wA5U98OYNKG7GU7g9bb/elN15psKSdQJgaoOkDmdQ50w43MmmGm0hRhUAEXjYknnz50RDHYHmYmQKpB1Ukz3GkeVBGs7dhf62NV8swxDepVvzEnmb7zvaqWUNh3xFhQjzEK2MTa02P71pjccQNGqRF4i/Sge/EYmQGql5zHggxImJ9p9wb0MfxidJMbd6oOYvywBc+8D7mquGwzzhnwllIOxBAJHWbEe9YmG9mefLQ1LGUErnx2tbZM6wDbnaLg0dTkY0gMuoDivhafPhqUOSm1nynfYwfLU+QOrTqDqISBaIi5M+sVR4jVLS2NBKULQtKjukKIsQeVzTEe8mxqSdX04fF+R7mqslxeEb1vpCApR0jWkm286SfmKtfxCwk6gqfQ/ttXReGMgS5GJeSDqQAhpQlKU/1QrZSvoIpuQkRsByiBbtVD4MbGzPny31OC5a65p0lDgVyhKjM9IFEWspxjl0MOKHVQ0j5riun5pl5WrSjF4hhREjQUEe2pM+00q5pwGtRCncxfdAUklCvzCR5bECDXjgxXPDcrcN8HvPK1uvoShP5WoWZ5yuNAMchqim93hkKT4YdUhiLtpABX3Ws+Yn6dqNMoS2hKUJ0iISkCI9thW7Cpn1pgCg/EVA9RJzH8OMOqyQoC8AqkT10xFc84r/DB5hIcwup4X1oAGpP+pF/Mnla46V23GZw2iU6pV0qLLnw+n4CmCSDyHcdKJcjXqFWtz5ZxCCnyqBSobpIIUPUG4qkXANpr6k4h4Yw+PbUnENgqSTC0WWm3I+h2r584v4VVhcUtpGpaARpXpMQoSAo7BQmDFUJkDTKkWU8NrfAcc1JRy6kbz2F6PDIsKBAbExzkk/WmbDNBLaAAICR9BVPFtpcQQoRNgeYPIg9qkOYk1OguJVWIn8OnDuqH5Vbdo3HesxTcKlJvuFDkRep8DlLjwJWohKSQL3JSYME8q1ewK0nSIUD+YmCP3FP5f5ieJr8Q5kOYlwApPmTZadhN4IPQiPei6c6QpILolUmNQuOU6tvnSEylxhzWlQvZXSOh69aemEoxTSnEkKAN7jyq56hMi1wYg0bKreYoMUMvKxpdUhJc0IChKNAGqLiFIt8xWzynPEUUlS0agUwpEAjfUlV1Rt6Uuv4IpnTIHRJkDlaOVqjS66AIUlUWlXL0nb0ipX6ZT4Esx9S1RlOEH9OmbwkCBNzEispdGNd5qQPf+1ZSP0w+4/8AVH8R7Y4gTttBif271Jm+K1NxYarExJ3EhI9Nz3rmuBzFX5yfLsnYpI5+tTP8RqA+K47En5qpfYa6E93AfMo5thENY0BsDSbxFpuDHyplwOdvoVKWitBiIiQIAKTJEmlJvGl1alkXiE9hz9N6OcM5hEpJkgk36U/KCQL3Ud0arsj3MzPP8QsnUnSJ+EA+WOp5/wDmqzufKIg37cp+9MmPw6HLlIMXg8+xpP4my1SPMlCQ2QDKBYf6TzB+8UKIrajs7NjFiavZ464iDETymVG28k9quYHMrgEAEA/Ftax370FwWVEJDjq/Cb/KT8Sv9o/UxV5h9okBpoT/AFOeZR6kA29qbkxJ4Ak2LNlA2ahtDxcbVBaCF2kiFwPiPt3NDs2a/inyUAltMAJSJUUj4jHt9qr5s08QCtRIIgBI9/lUiHVsxpB8ZaQOmiPS2oxf0oVXjsTSedr68meZziGU60obUFW0qmDv5iQDGkiLGhacZJAn9hUOLbiSFqKid7bg1FhFQfPv3p4xrxs7k/dYNQ1GDDYhwhfhhKUiTqIKlc4IJB0k9orDiniAlThJJsLneJv09K8Yx6wFpRqKV7EGEkA3nraBFWcmxSG3klYEahdVtE8zUzAj1LkY2KMIsZXiAJCxIiRcWj0v1rTFlaVuhZJkA6iDCtBHXtFqY8dnLKgA3Di7xptMAkzzjvBpeezYPNedzSQlQ0wdB1WGqOnWKUgY7qHkdfBO53Th/N28Wwl1o2NjIiCLG3S1W/EgeYfKuTfhJnvhqVh121SpJPPqO0GD711nxwLnb5wasc+582y8Wqa+EFAWnoelLvFePOGQJSVTtAva/wBKaBa4NqpZ3licS3oJ0kGUqG4I50JX7nlajIMBmqMS2laFATeOaFcwocqnTiSmZGkm87pPoRXOc0yPEYReph3SsdLax35Vpg/xFUyQl9k3MFTfKN5AsT7VpXejD46jqvENeLZIBO6iAUSeUgyDVxWZD4EEJUQSPLbpG+87Ur4X8ScEryrUpM762rfNO/yq+1xxgQJRiG+/lcJ+1eUOPEwgHyIxYN4BEkGVE+qj2oLn+PGGShTmiFKjQoAygmATPMduVAcd+KOFQuUeI6sAhKUp0iTvJJNVMI05mLv8RiRpQPgaFwB1M868TwFnzNROR/EV2s2S2+42qyCs6DyAJkD0g1Nj3QuI+X60U4m4NQ752jpMbAWO+/70kYjLsY0kNglKVeWeaevm3CYvQABtiVLkoVCOWOSncEqKgOm5k0Kz0wQhHmUSAAOg5n60cwXD+hOkOGYF9I+xoOrCqafKVDxF8lRCQnl/4rVIvUNga3BeMw6wBqIHbnverWXL/h1+I0tSVREg/Qg2I7Gat4jLSuQpd+v1tVJ3LlIFlavXn6U3lFHGZZazVwG8KTOxgR1CYFqlbzNKjcEE2vFCUrH7g1Kyx4hhPLcxt61pcgbghN6jCkkWLc99M+l6ytUspAAj/wCRrKV3BG9sysjCIxqZnQ8PzD83QLHP1oU7w4tKv5hJ97VNgVlh2KdHiHETUxytj8eJf2lfyNxDxDXhlAjeRWwfDagoDl/5Fqm4lb+H3obh3thNPUFlDQEfg1eo85Ahbq7ypJvapeKGWiUAaVrEwJ8qiPyq6jtVHLMS61hk+EQCFefUDGkgjl0JmqnhNOthAR5gryqKlA6Rsn05+tJAtrlDEgbixjXFrXKzPrsOwHKvG2SiFDbr0/tRPNcLCv3396zLnQLETI2p/cHHUjOIlt+ZfRj1KaBUkEySn2sVR+nY0KafUnYBRJMKN7nc3FuXzqXM2VIUCLJAAEbpjb96kwuOJGkxp1aiAlI1GN5iSe01gAqxNLkfGRYbLSYm5NXG8kS5CSCJ5gA0YW0UIBQjWSR5eZG594+9HCUOMhTQLRtYkagrYzBO9K7j3cdjwr7lHLcpS0kJMKA2KoMfoKvOraAMgH1AM+vWhrTvlgk2sehqrjH63jZ2ZXYUfES4+lsT4aEoJFylKU27xQbH4UfGY5BUAeYciBFzy+VUXseVqAE6Z9zRvJsU0H2/4j/0ioAzcCbJ1X+EEiel6IA3qJy8QpJ9bhzhfhtL6kvBZQmZTE6inkdxAN95kGunYNjQnSFax/q37THOl/CYdaCVRYEgj02o5h3dSZSTHp96wMTqcTJs3LLDRSDC1QeREgelTpJn4xHSP70IxmIUCkp1R26968Yxx8QQSoEQoKHOYkd/2o03qKZKFwy822uyoNJXGGVJaGsoHhkxKESb7AgXmaZc2cQELJiEix6HflUTzhxWEgEJU4mCoidJBgkAHebijsHRmC12JyF/h5TqwhLXnVcJ2tNis7JHY3sav5tkbeBZSlQ1Oq2HMk84/pFNeJ4GdUZTiETuSUrn56j/AGoVj+AMQrUvx0urAkCVaoHJOrfpypisAIRIJizl2TsNkLUtTipkwkR/8jT1lXEDCRpUNAjcg/pqpBwboKQRtsd5BHJQ3HvRANggRSWWzuVBdRjx/wCIWCSClpLiyN5RoCfUqgn2pbOdJxjkp2RAIHwSbyJuTHM0EzzLEPqCRZcxO0jmD1FQ5AwMK74ZVOq9r3HL5VvFa15gopDfiNyRb3oVnbPwrHKQrpfb/O9EQ79e1COJFamCgGAogSPUH22pSimuVE/GAsU4pJkWrRjNOTgkdhcVawDQIUGjKEkjW4Sok9EDn86lSWeaLjcxA+UmnmvEnW6uVF4RtRCgAqeZFSO44MjSlBJ9ISPf9qsoW1cJGmb2r3ENBSTubfP0oDfuMWoN/wCsO/6R7H96ypxgk86yl9xfqO7Rk3EGH0rkUTyLEakwaj4jTtaquSvAGKm845WdPK3FcSI60tgXpw4mw8t6hy39KUlCrenNpJsi/KMGVvlaFNAwSbdLireVrCpSuyk2v9/pQjK3NJCvQVbzFZbdS4Nlb9/7UtlBNSxV4qGbwIVz7DApCx6H16+9LuFEKnpf/PpTIy8HElM/EP8Ax7Uv4hMKI6yKXjPqb1KAEMIWU34iQf8AIqvhMkiVKEjknaO6j0q5kjStIJFt4PTqazO+II8iBJ29K8pYaWYMKEcnlxh4JSNRAI6RFq0y1YaQREBZLkncyTpHsL0slpbg1lUGYCRufXoO/ejOKcUUibQIoyvozVX42BI8ZmICjBMHf96G4nEkgwd6r4lMkk1qhM2NUKgrUkfKQamuBTqPOBua8zXEa40qH9ISPqVd7iK9x7oaSEIgKV9KH4XVpiQRfylW56jmDTUx75SPqM/x4D35nUvwy4wkDCPuaXE2QpZkOAf9tU/mAiDzgCujocCVRETOoA3E86+buYQoAKMEEzqEbdyOdNmR8dPtiCUuae8LA7K/MOd6DLgs8lkat9zsrzKpHhOgdZJ+0VmKdQlMuqBMXgESPU0h5d+IiHCsYhSmIPkUEBZUOc9DtW7vGuGStEeI4DP80tqASRtZSrz2pfaeFyEOY5TuJWhIBQ2D5RyJGxjoKLcPvjQpHJC0pn0En6k/OuTcQfiKpadOG1okRrURqE2hOnypPcXpw/DHM0OYUgKlSSnV11c/Xr70ToVS4N3qdGOJQTE8tv3qohsBw33O/QbR7VXdYEEiSeoExaRMVDhseCATuORBH3oDPKIm8dcKhTjmKwy/De/7qYsu3xAdY3n71z5rOHgSgthR2nUY9dNdcxuJ1qWUCfDTqcg+tz965ZicSEOL0GAVGwPeRHa9GpPuNT6mMDVdbqEH1Goe1BM0YKF60uFcd9u4jamJbwdTcCefbuk1BhMtS4iQYNwSANwSP2rFJBjiLGpTa4phP8waj1Chf/iaXs0zJx82ki8JTyHtTK5wyBcKk9wI94H1qkHC2SgqWkjkDb6DamqVBsDcUwYiiYOyjGlI8NQI9ZFE1MTsq1bB3qQr/ckfcAVo/wCdQCIQT0Jj5ULGzcNBqpqW4uVVicw0kJCiT9qtpyIq3dPsBWzmQNpSdKjPfnSjlTxceuDJ5qZ4031D61lCFJIrKX21j+RjzmwBRNAMDZVEcFiw41B3Aocg6VRSVWrEczA0YYfIWkpOxEGk11nSopPL7U0qc8tCsWwHREwobH96ZhPHUFyLuDWVwk+o/WiKXfERo58poK8FIkL8pkeh32qbD4iOd6obH/cJuLqAbVpdwWLKFAE7bel/nRHMGUlzexE29JoO86F3BAPPlfrUylhYEOJJAiL/AHi9LKC7jg/x4ndS25mTqxoRYn4lDtaBFe4RRRbSkkghSlCT/wAZEUMDUGZ25VO5ibWNGE+ovukfJv8AEvnEAHck9SeXIXNYnHhYtaOtBwsk1ZQ5R9kVFL1TX51LLrcmoXyG06j7d6gxGYJQJJ9v3qlgM114hKlxAOx29DRhWA0IrLmxk7O5SxClFRUpMk3g8hy9KmLBbjWgAwCDqnf7jlTJxmQrw1oQdASdRAukz+Yj8sRSipomNJFryPlvNielNxtyUGczKtMZOt8SIgqExIMntE16cWmdJn6T6VGhldlaSoC4Mak/P1qNWIvM+m3lj0F+dMFRUv8Aim5i1yIUYHv6XtUf8adgbcoI3+XOqeHYK1hCQVTcACCYvabCtC4BPIj6enesqeuE3cVB86ZgyJTFzvq5mj/4f5+GMTpslty3btNKZXtJjqLX771ETHOftWFQRRnrn09l2ZJjSTcfaouKF+IhKAsoCjBUN/Y1yPhLitegtuknTAS5IsDAAI5gdaeMvz06QHImTH9Ku6TMH0qUoQY0UdwplGTDDiAVGfik+ZU9ZrlvFmCOHxC0XCSSpE80kx9CCK6ecxUARJBP9J2+dI/HLaXgnTJdAIRMSRMkW96IH1PWQbihhsZpP6/5yoxleL0rVBBSuCB0UB5h7gClBbhkpIIIkER0rFKetCVWMgwd6MoIxWnQXsSNMgyKAZ62olBG9xbmOVUmM9csHG9UcwdJ97URQy48oKKQEjYTJ96W3w3GqOZqVGsneMGNI6k/YD96L5dlQbMk6ldTV5oQNqk9qifKzal6YUTckBobmr2kW3NXFL70DzR6TQItmNd6E1ZbEDyg17RTA4f+Wm3KspvMRdQLlzxChBq9iB5jWVlG43FYzqRlwxvULRvWVlCJpM3x6ArRImSR9Jpex+GCT5ZHpWVlUYDuIzgVcrIk2JNXsMLV7WVQ/iIUm5iHCbVIgXrKysAjSbE32FC8Zjl8jHpWVlEPMW+l1Bylkm9bsG9ZWUwyQeY68M41Y5zECDtB5elFc1w7YKoabF5sncjYmsrKgOnl67WJuZ5k4QRMDoLD3jeqRfJDaYEAEiBzNyfoKysq1RqQObMqtrMTN5iamYQDqOxCQQR1rKyjMCRNnzAWgxPvUpT547n7GvKyvT3qRsukGQYNOOUZitQkwb3EWVbmOvpWVlA08s6Zk+EbUiSgGR/UsgW5Sq1L/Fbww7P8pKUqMjVcqA7Em1ZWU1lAGoCsbqJHhAAHmbk+tFsC4VJINZWVyshudrEAJC4ynpWzDhGxr2spfkRngy23jFczNWgqsrKUYwGV31m9BsQPOBXlZTccB/MZmbJA7V7WVlJMd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13904"/>
            <a:ext cx="26193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5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Too Little, Too Much?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Too few minerals keep </a:t>
            </a:r>
            <a:r>
              <a:rPr lang="en-CA" dirty="0"/>
              <a:t>the body from </a:t>
            </a:r>
            <a:r>
              <a:rPr lang="en-CA" dirty="0" smtClean="0"/>
              <a:t>operating </a:t>
            </a:r>
            <a:r>
              <a:rPr lang="en-CA" dirty="0"/>
              <a:t>at full capacity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Too </a:t>
            </a:r>
            <a:r>
              <a:rPr lang="en-CA" dirty="0"/>
              <a:t>many </a:t>
            </a:r>
            <a:r>
              <a:rPr lang="en-CA" dirty="0" smtClean="0"/>
              <a:t>minerals may </a:t>
            </a:r>
            <a:r>
              <a:rPr lang="en-CA" dirty="0"/>
              <a:t>be damaging to your </a:t>
            </a:r>
            <a:r>
              <a:rPr lang="en-CA" dirty="0" smtClean="0"/>
              <a:t>health:</a:t>
            </a:r>
            <a:r>
              <a:rPr lang="en-CA" dirty="0"/>
              <a:t> </a:t>
            </a:r>
            <a:r>
              <a:rPr lang="en-CA" dirty="0" smtClean="0"/>
              <a:t>they will </a:t>
            </a:r>
            <a:r>
              <a:rPr lang="en-CA" dirty="0"/>
              <a:t>be excreted or </a:t>
            </a:r>
            <a:r>
              <a:rPr lang="en-CA" dirty="0" smtClean="0"/>
              <a:t>stored, and </a:t>
            </a:r>
            <a:r>
              <a:rPr lang="en-CA" dirty="0"/>
              <a:t>an excess can be toxic.</a:t>
            </a:r>
          </a:p>
        </p:txBody>
      </p:sp>
    </p:spTree>
    <p:extLst>
      <p:ext uri="{BB962C8B-B14F-4D97-AF65-F5344CB8AC3E}">
        <p14:creationId xmlns:p14="http://schemas.microsoft.com/office/powerpoint/2010/main" val="307415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Minerals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Sodium</a:t>
            </a:r>
          </a:p>
          <a:p>
            <a:r>
              <a:rPr lang="en-CA" dirty="0" smtClean="0"/>
              <a:t>Calcium</a:t>
            </a:r>
          </a:p>
          <a:p>
            <a:r>
              <a:rPr lang="en-CA" dirty="0" smtClean="0"/>
              <a:t>Potassium</a:t>
            </a:r>
          </a:p>
          <a:p>
            <a:r>
              <a:rPr lang="en-CA" dirty="0" smtClean="0"/>
              <a:t>Chloride</a:t>
            </a:r>
          </a:p>
          <a:p>
            <a:r>
              <a:rPr lang="en-CA" dirty="0" smtClean="0"/>
              <a:t>Phosphorus</a:t>
            </a:r>
          </a:p>
          <a:p>
            <a:r>
              <a:rPr lang="en-CA" dirty="0"/>
              <a:t>Magnesium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CA" dirty="0" smtClean="0"/>
              <a:t>Fiber</a:t>
            </a:r>
          </a:p>
          <a:p>
            <a:r>
              <a:rPr lang="en-CA" dirty="0" smtClean="0"/>
              <a:t>Copper</a:t>
            </a:r>
          </a:p>
          <a:p>
            <a:r>
              <a:rPr lang="en-CA" dirty="0" smtClean="0"/>
              <a:t>Iodine</a:t>
            </a:r>
          </a:p>
          <a:p>
            <a:r>
              <a:rPr lang="en-CA" dirty="0" smtClean="0"/>
              <a:t>Iron</a:t>
            </a:r>
          </a:p>
          <a:p>
            <a:r>
              <a:rPr lang="en-CA" dirty="0"/>
              <a:t>Zinc</a:t>
            </a:r>
          </a:p>
          <a:p>
            <a:r>
              <a:rPr lang="en-CA" dirty="0" smtClean="0"/>
              <a:t>Selenium</a:t>
            </a:r>
          </a:p>
          <a:p>
            <a:r>
              <a:rPr lang="en-CA" dirty="0"/>
              <a:t>Fluorine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148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Mineral Basics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Function:  the job or responsibility of the </a:t>
            </a:r>
            <a:r>
              <a:rPr lang="en-CA" dirty="0" smtClean="0"/>
              <a:t>mineral.</a:t>
            </a:r>
          </a:p>
          <a:p>
            <a:endParaRPr lang="en-CA" dirty="0"/>
          </a:p>
          <a:p>
            <a:r>
              <a:rPr lang="en-CA" dirty="0"/>
              <a:t>Source:  what foods contain the </a:t>
            </a:r>
            <a:r>
              <a:rPr lang="en-CA" dirty="0" smtClean="0"/>
              <a:t>mineral</a:t>
            </a:r>
          </a:p>
          <a:p>
            <a:endParaRPr lang="en-CA" dirty="0"/>
          </a:p>
          <a:p>
            <a:r>
              <a:rPr lang="en-CA" dirty="0"/>
              <a:t>Prevention: how </a:t>
            </a:r>
            <a:r>
              <a:rPr lang="en-CA" smtClean="0"/>
              <a:t>the mineral </a:t>
            </a:r>
            <a:r>
              <a:rPr lang="en-CA" dirty="0"/>
              <a:t>can help your body.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607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Example: Calcium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Function: </a:t>
            </a:r>
            <a:r>
              <a:rPr lang="en-CA" dirty="0"/>
              <a:t>Helps bones, teeth, </a:t>
            </a:r>
            <a:r>
              <a:rPr lang="en-CA" dirty="0" smtClean="0"/>
              <a:t>blood serum</a:t>
            </a:r>
            <a:r>
              <a:rPr lang="en-CA" dirty="0"/>
              <a:t>,</a:t>
            </a:r>
            <a:r>
              <a:rPr lang="en-CA" dirty="0" smtClean="0"/>
              <a:t> </a:t>
            </a:r>
            <a:r>
              <a:rPr lang="en-CA" dirty="0"/>
              <a:t>clotting, </a:t>
            </a:r>
            <a:r>
              <a:rPr lang="en-CA" dirty="0" smtClean="0"/>
              <a:t>muscles, nerves</a:t>
            </a:r>
          </a:p>
          <a:p>
            <a:r>
              <a:rPr lang="en-CA" dirty="0" smtClean="0"/>
              <a:t>Prevents:</a:t>
            </a:r>
            <a:endParaRPr lang="en-CA" dirty="0"/>
          </a:p>
          <a:p>
            <a:pPr lvl="1"/>
            <a:r>
              <a:rPr lang="en-CA" dirty="0" smtClean="0"/>
              <a:t>Osteoporosis</a:t>
            </a:r>
          </a:p>
          <a:p>
            <a:pPr lvl="1"/>
            <a:r>
              <a:rPr lang="en-CA" dirty="0" smtClean="0"/>
              <a:t>Weak teeth</a:t>
            </a:r>
            <a:endParaRPr lang="en-CA" dirty="0"/>
          </a:p>
          <a:p>
            <a:pPr marL="68580" indent="0">
              <a:buNone/>
            </a:pPr>
            <a:endParaRPr lang="en-CA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CA" dirty="0" smtClean="0"/>
              <a:t>Sources:</a:t>
            </a:r>
          </a:p>
          <a:p>
            <a:endParaRPr lang="en-CA" dirty="0" smtClean="0"/>
          </a:p>
          <a:p>
            <a:endParaRPr lang="en-CA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32240" y="388200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Dates</a:t>
            </a:r>
          </a:p>
          <a:p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5229200"/>
            <a:ext cx="1318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Spinach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Milk</a:t>
            </a:r>
            <a:endParaRPr lang="en-CA" dirty="0"/>
          </a:p>
        </p:txBody>
      </p:sp>
      <p:sp>
        <p:nvSpPr>
          <p:cNvPr id="5" name="AutoShape 2" descr="data:image/jpeg;base64,/9j/4AAQSkZJRgABAQAAAQABAAD/2wCEAAkGBxQSEhUUExQWFBQXGBkZGRgXGBseHhwfIiAbHhsgHBwaHiggHh8lHRwaIjEhJykrLi4uHyAzOD8sOCgtLi0BCgoKBQUFDgUFDisZExkrKysrKysrKysrKysrKysrKysrKysrKysrKysrKysrKysrKysrKysrKysrKysrKysrK//AABEIAOYA2wMBIgACEQEDEQH/xAAcAAEAAgMBAQEAAAAAAAAAAAAABgcDBAUCAQj/xABKEAACAQMDAQYDBQQHAwoHAAABAgMABBEFEiExBgcTIkFRMmFxFEKBkfAVI7HBCDNSYqHR8kPh8RYXRVNykpSywtMkVGNkk6Pi/8QAFAEBAAAAAAAAAAAAAAAAAAAAAP/EABQRAQAAAAAAAAAAAAAAAAAAAAD/2gAMAwEAAhEDEQA/ALxpSlApSlApSlApSlApSlApStK61eCIgSTxRkjIDyKpx74J6cGg3aVGNY7wdNtcCW8iyegTMh/ERBiPxrm/87uj/wDzf/6Z/wD26Cc0qFv3pabt3LNI/TAW3n5+hMYHz61g/wCdnT//ALj/AMPJ/lQTulQhO9XTjty8wznObeby/XCHr8s18bvb0gEg3eCOCDBP/wC3QTilcq37S2bruW6gK43Z8VOnueeOorai1OFn8NZo2k/sB1Le/wAIOenNBt0pSgUpSgUpSgUpSgUpSgUpSgUpSgVXtx3kSvd3FnaafJczwMQ371EXaMAtuYcHJwB61YVUr2d1S5XU9T0612xySzyTNcyYPhIAASI8AO3IxzjkE5GaCaQy63cKwKWlhkZUktM4z0GBhMj1bkZHQg8bEHZu/Zf3+qyk8Y8CCGPB9cllYsPbp+Pp87AapZMJILSd7lwzSTzbJNryMRubeV8PJ9FU9AcDANS+girdgrZwPHkurhuctJdz5568I6qB8gAKyWvd9pkeNtjbnAx50D/nvzk/M81JqUHPsdDtoQVht4YlJyRHEign3IUDmtn7FH/1af8AdH+VZ6UHwDFfaUoFYHs42zlEOeuVBz9eKz0oIzdd3+mSZ3WNuMjHkjCflsxg/PrVMw2kdhP4cSCK4t9YSNZBnebeQMUVmzhgyryD6HnrX6Mr8296NmLXtCkruNkj285OMbV3BTn6eGTmg/SVK8o4YAgggjII5BHoQa9UClKUClKUClKUClKUClKUClKUCqYm0+K+1++UTGK1WFftmCUMhQAbd55VQQu4ggEKffNXPX5471dQZtWlSzZpkkhjW6S3yThHbxEZk56Y3dOuD0oJ72e1iR8Pa+DYaLbHAmYDdOFPO3xB5ULZBY8k553Hie6NqsV1Ck8JLRPkqSrLkAkZw4BwcZHHIxVRa/rL3LWsP7KvV06FQzW4jC73X4FOCcxqPu5GW4IyBUwh7wwqqDpeorgAALAm0egwfEHGPkOOegoJ1SoQe8UD/ozU/wDw6f8Au/rj3Fen7T6hIQIbCOLI4a5uAMY/tJEjnkA4w31x6hNaVAYbvWHLB5rGLk/BDLJtHyLOuSAV6jB5/HBJo17MriXVbjOMDwI4ofU4+EFs5HJBGR7UFi0qqh2Ll27v2tqn/iT06/8Al4+vPyrLN2GjdVMt3fSuAAWe6c555+gJ9B6E+vNBZvir7j860H7QWoJBuYAQcEGVMg+oPNVwO67TFVB4DNwMkyyZPQ5OGAzgHoAOa6Nt2D06Iqq2kRxn4wXzk853k5529emD7nISm47baejFWvbcMOo8Vfr71S39ImWKS4tJY2R99vuypyShbKN/2Tk4P1qX9qbK0tykdvp1rNdTHZDGLePAzgGR8JxGh5J+Y6ckbEPdEqxI/iiW8EYVjcRrLCR/1YjIzGg4VWQgqOntQTvsnerPZW0qfC0MZHTI8o4OCeR0IrrVRKaZNpM6BHbTXfAHMk9hMxIVQ7Nh4ScHJYMQvIK9Kmlh3mCKRYNSga1kZsLMoLW75PlKydcYI5wQOSSKCwqV5RwQCCCCMgjoR8q9UClKUClKUClKUClKUCvhOK+1WfejrV1O40zT/wCtdSbiToI0IO1S/wB0vg/PGPeg8dru0t3fl7XSQVjVtk94SUCkNhlhbgtjB3MueDx1BPH0TsRf28JWHUI7cD7kdspDkAbWdmO4seh6+3NdLTOyEqRhHvXgjQgqloiRIAMEZZw7vwASWJznnPOfT6aNMtbi6jM11OkfJnmdiV3BiOAQAG3NwvpyRkmgk9pGywIrtvYKAzgY3EeUnGTjI83Ws0p8q/r5/wAQB+NaGiaiLm0inClBIobaeSM+mR18uea35Dwvvx+f+rFAcglcHI6ZH1x/M/lX0/H+v16D86j3YXRpLOzhgm2mRS5Yqcg7nZgQevwk1ISfPz7c/l/poEfxH9frqfyr5EOG/Xy/gAfxriad2stprpoIWaVgcF40LRg4J5kHlHQ/XcuM+nbi6N7fy/04oCnyH9fP+PFfHHkH69x/Dmvq/Aff+f8Aqr4/wD2/lz/6c0H2Y/D+vY/xAH41r6tfJbo80hwkaF2xjOAD0z1JycD1IrYm+77/AM+P54qM3Vt+1L8WwG6ztCr3J6rJJ1SEgjkL8Tckc7SAcUHU7t9Elw1/ec3dwOAcYih6oigZ25GCRknpnkGpxQUoMV1bJKjJIiujDDKwBUj2IPBFV12k7vZYlLaaytHkFrC5CvbMBj+rVh+7bOWznkseVqyqUFG6Lf3djI62JfyDdLpN2zGRRkk/ZHx+8XAIUrk4wSGJGbS7KdsbTUVJt5POvxxONsidOqnnHIG4ZGeM5rx2t7FWuohTMrJKhBSeI7ZUwQeGwfb1BxnIweapfvM0u/0u4hvBcLJJuKrdIqpK3lG1Jox5Xwqt58HdkhuigB+i6VBO7rvFj1FRFMvgXgUMYyCA6kZDR7uoKkHHXHPI5qd0ClKUClKUClK1tRv44InlmcRxoNzM3QD9enrQcDvD7SPY2ymBVe5mkSGBG6M7HHPI4Az6gZxUE0LsNdW4lb7fMZZA0kiwpGC0x5b95JndyCASF6k8ZIpZaXfX93+0JZRbBlZbdDHukjjbcAcMdqOyk5OGyM9PTfbsrZTyPbzXM1zKATIj3R34LK3mjjKhVBCY8oHK+y0HM7A6Xp97A0ht3Z0YpJHPK8uGBJz5jsJO48hR1bpk5nzwh43RwGVgVYEZBBG0gj1BOfzrQ0XSbaxjkEKJDGBuck4HlHVmY+gzkk+hPvXBi1O71MtDpm2O2AKveyA4zjBWFfU42+b0y3TAJDqXOoWWmWqIzJBEvwJkk8lm4HLHPmGTxnOTXLk7woHVTDb3twmOJIrdipIyDgsVOcjPT2+eJH2f7s7G2cTMjXNxg7prhi5Yk53bT5QR0BxnH4mpkBQVZH3lWBfbK0ls6/Ek8TKw54yBkdPn0b64k4aK4XgpLDIhGQQyupGCMjgg5A/Cu9q+jW90my4hjmX2dQcfQnkH5jmq013sncaO73elr4tsxBnszk4AzueNs7hxxjkjOcMBgBLtLsY4B4cKLGgzhVGAMk/z3H8azRHhv18/4ED8K5nZbX4b6ITQtlTwynqjcZVvmOOehzxWt2i7SfY1AWCe5mk3bIoUZicAkkkAgAEgHqfXBwaDuKPIf164/jzXxz5B7f8AE/w4rndn76Wa3LT27Wz7iuxnV+Bgbgy+nX0HTPTBrpOfKP18/wCPFBw+3Gqvb237rLXEpEMAGMmVvKpGeOGIbnjipN2K7PCws4rfdvZctI/Pmdjlzz8zx8sVGdAAv9SaUZMGn5jjZW8rzOuJCRj7i+Xr1OfU1YVApSo32h7cWloTG0ni3HRbeEeJKxxkDYvQ4/tYoJJUW7TdvbSykEJLTXLY2wQrucknAB+6vvyQcA1HXudT1Df4jfs6242rEQbhhnIzIDiMnAB4PUjBrf0Ds3bWURW3iVM8M/V25+855I+9jpQc29v9ZvOVMWmQkDAGJpj75PwAbQTxg9B6kj5pfYC1geOSQNc3IIJnmdmYsGBDAFsDDbceuBgk5Od3tvrzWNkbhY/EZSo2kkAZPU4HQHHHH1FQvsX3rpOY4b3bFISR43Cx49N2T5eCRnpwPc0Hb72tFEto00aKJ4ArpIPK6qpJIVhzgAMQvTJyOasrs3P4lpbPlm3wxNufG45RTlscbj644zUU7ZIGs7sHgG2m/wDIx/kPzrtd3cxfS7Jm6/Z4x+SgD/AUEipSlApSlAqm+8vtK15fJptvEbuOL95NGjqoeRW4SR2BAjU43DjJOMggVauvD/4afqP3UnQkH4T0I5FUJ2L7JawbZ57RYozMEYSzhROwb4vCfDHYfK2WI6ArzkkJB2rNxBCZtSuHkjLqPAssRRqDleZG/fMpBbIHOfcciU9nNOsbeMzWqIkLp4hl8xJQ+fLPJl8YIOGPHPTmo3aQCJ1N9pl7JLG2TO4+1KGPAKkYAGNuAiAA44BQGsfantXbXSwWsF2kKXL7JpC3hmKJRmQHdjYThUAbg4I5BoOhZWkmuysOY9Kjk8zDIa6ZSwIUg/1POScA+nUeS0rK0SGNY4lCIgwqqOAK52i6jZLDGlvPAYkXamyRCNqjHofQA5+hrsUClKUClKUFR3kUWm6+FXyQ6hFygOFWXd1xj723AA+85+lTaHOG9/58/wDqzUZ740Am0mQAbxeoobHOCVyP8B+VSC4n8OKV9rPsVm2oMs2AeFHqxIOB7mgyr8B9v5cf+muT2t1N7ezZ4xumJVIl55kc7VHH9459Bxisugayl3AZUSWMBiCsqbG6K3TJyCjDBBxUQ7SahNLqMa29sL1bAKzxM6oBPIG2OS/xBQFOBjBPX2Cz+yGiCytIrfcWZVy7EklnYlpG555ck1yNX7w7WOQQQbr24Iz4VthsDnBeTIRRnAPJI3DjmuD+yL262PqVzleD9ltspFxz+8bO+TI+7kAH3Fd+z06KDakMaRoucBFAAycnp7kqfwoONK+p325Z5Bp8BLfu4CGnK87czZZVJ4OUGeMcZre7P9nre0L+DGFZs7pDlpH5ySztljng46ZJrqD4/wBfr0b86RdW/Xz/AIED8KD5F8J9/wCf+rNfPufL+X+mvsQ8p9/0P45NfM+T9fX+HFBiv7ZZYjHIoZXBVlPQ56j/AL2Kr3tv2VtbaG1ihgWO1kvIftLbmJCkhQdzsWAwWHHT8asiRTtH6+X8cGoX3wXK/YDGrDxZXQRID5mYSJkIBySvQ46EigmN7arLuikGUkVkcZIyGBDDI5HBWtLucu2k0uJW5MLSQ545CudvQeikD8M10RkMMnJxyfc+vGT6kevpXE7nfLDewj4IL+4jT3wCp5PqeaCwKUpQKUpQYL6IvG6jGWRgM4xyCOcgj/A/jVc9ie2kFtptjD+8uLkw8QQL4kmBnG4DhB05Yj8gase9hLxugIBZWUEjIGQRnB6/SoV3SWdvbaTDMFji3xmSaQ4GcFsl2PoBnqcCgkuh3d1IXNzbpbpkeGolEjnk5L7VCrxtwAW9a27zTIZsiWKOTI2neitkexyOnyqOW3bF7tk/Z9s9xEWHiTyZhjC4z5PEXdIfTyrgHGSAc1LqCOXHYPTXXabG2A/uxKp/NQD/AI1xX7qLME+BNeWqHkxwXBVM+rYYMc4wOuMKKntKCCt3eSDAj1XUkUDoZg3+O0VsnsddYVf2teYXAHEOeMfEdmW6euc1MaUEEfsBcEk/tjUOTnh1A/AAYH0Fe07AzbgW1bUSMYwJFXoMDnb9DnHPPvmpxSgrbUO6gzmNptTvZDG25CzKdrccrkcHgc1sDu1lH/S1/wD/AJB/l+hgelWDSgr+Pu2kGM6tqBHqPFAJ/HHB+fvz1rg91NoiWkxHLNdSqznG5gvA3H1wCx/E1b1Vb2Mtkgk1K3Vs+HfO+MHyrIilRk5zgBx1z5c+ooJZMfh/Xsf4gD8a+yfEP17/AOZ/Koh2yvbx7u0s7OWO2eVZH8WRQQSuDsXKsM8ZPGeV6DOYl2k7a6jBciyuntbNiE3XMaySbVOSWVQWyTyuNo59uGAW4PjP69v8h+dR/Xu2lpYsBPL5mbG1MMy4JyWUHIUNuX3yMYODiCS6PqN0jS2R1SZs4jmmmigjdeMnwWIY5xw2em3pjFcNdKvJFOmDS4/taEXE7s/nmjUgHLs/Ks7DJjfn0AwaC5tQ1mC2gM08qxxnADHOTkYAVfiY7RuwBnGajFr2gvdVDR6XEIohjdd3GQOWOfCQA5IIPJz7ELXN7B6bHqtzImrF/tFucx2JVo40TCefHV+cDBY8AZ3Aipp3QRPDbXNq3w2t5PDHkYOzyuM++TIT+NBHdd7n5pISy6jcS3Gw5EjHY52hdo58inkc54IHpk6Hdl2bsiiXiRMtwp2PG5JEUqcPtBG4FuDhiSN4HFW/rGqw2sLTXEgjiQZZj/hgDkk+gGSaqfs52ktX1eeOyl8S3uVE4AR0VJhxIArKPjwjFsfjQWA3xj9e/wDmfyqL91zNFqOr2/VPGWYeYHBk3E9OBkbfnwAelShvjH69/wD+q4PYxMa1qh94rQ+vHkI9R8vTI/HIAWHSlKBSlKBVMd2+hTXUS2dwrjT7Rpd3VVupfGkxk/ejTbkp/axnPFXPVQaNeXhvtQ023Pgu95NcSXGA3hRMIyu0dGeTIHJ8oz19Ak/ej2zh0+0lRZlW6ePEUa4LDPlDYwQAOTk9cYHNUba9qLjTL+FhPcSxRiJmjeQkMskcbyLtzt53cfRT1FXh2k7MW9npN8sICs8MheWViXdsffkbkknoOmTxVN9ntIj1a7njAy7abH4BYlf30SW6dcAEbkkUnGMbvrQfpLSNRS5gjniOUlRXX6EZ5+Y6Ee9QLvU7zTpckUMMaSyupdt5OFXOF4HUkhvXjHzrk9xHaVEsbi2mJRrQvIwbjEZyW64xtYNnPv8AlXnbrUDOnjyRyGa6k+1MfMpjtAfCgRlwVwzeYNk87Ou4Ehfndz2gkvtOhuptgkfxNwQEAbZHUcEkjygetRvsD3pjUr+a28IJGFdoWydzBSB5h0BKndj0wRzWH+jxcltNkX7qXMiqPUArG3JHU5Y81B+wtm1v2gDB877y/t2G30jUNnqepccemPXNBfMmtW6zC3aeITnpEXXeeM8LnPTmt+vz33sps11JSzIUFrIp2+XaHALl8jaFPGeRnjiv0IDQY1nUsVDKWXGVBGRnpkdRWSqE7AP9l7UXcTDb4rXKKDluCwmTkHqVUHn5jrXd7++0kirDp1vnxLnBfaeSpO1UA/vtnP8A2cc5NBb1Vy1v4Gs3u5s/aoYJ0UdMRgxSZ+edv13fI1Lexuj/AGOxt7fABjjUNj+0eXPU9WLHr61Gu2LLHq1i+G3TQXMWRnB2mORQfT0f/D2oI724sm1O4Swt4laWHa8s7kr9nDbeVAILlhzgE8hc9K0e67s9ZJqtwIpVvhFAjCVsHMpJDlPT8cnqOT1qQ9oOxqzzNKlxNCJ4xFcKhBEsYwAPMDsOB8XPAI4yTWXsXpkVrq80MCGOMWMR27iwJ8Rxnkk9PfnqfXkJZHrE72qTx2cnis4UwSssbqu8oWJORwo3geoqEdorS6l7Q7bO4W2l/ZwJdoxICvjcrg9Dkqc/L51adVhr9jeSa+zWUkcLLp6BnkTeuDK2Fx7krnP900Hc7I9iXtrqW9urlrq7kXZu27FVcg7VUHHovtjHzNc/T9Xg07Vb+G5lSFbnwrmJpH2qfLskGWAUHep9eRj2NebnW9X0477yKG9tODJNbhleFcjczJg7lVdxwB9SBU1hW3u40lCxzI6gq5UMCOoxke9BAop11zU1KESadYEPkZAmnI8v1VP1kNXF7VdpYrjUtMktY5Ps6XEkBuFXbHI8mxQqHjcoK5J6HnGcVNO9e1f9j3S24CYTJCgDyBg0mMf3d3+NRjtxqVnKmkR2csLJHf2o2ROjbF52hgpO3oevsaCat8Y/Xv8A5N+dcXsi7HWdRDAACG1Cn3GHOTz7lh6dB9a7TfGP1+ug/OoxoEh/5STrk4+wA49CfEjwcfLcR+dBZlKUoFKUoFVnqnaCPSdVvZJoztuoIJIvDGWkeMmMoB6ud4P0FWZUC7XWMT61pRlCtlbnaGxjcgjdCP7wJz+AoMlv2Wlvl8fVMO3LRWik+DGMHbvBx4knPLNwMcY5qt+xdt4MmgzCPzrLd2spyOpeTaOOuBI5yOOMVZ//ACkub4sumIgiVirXc+fDJBwRCindJggjcSo+vFUtJpkltBeSqS8+nakjb2LYZcuOEHC5cKx55B+QyG73p6QdN1J2hdooNQjcSORkAO/78ALyQPI2PniutoOmR31jrF4QPCWFre2BX4Y4EDqccYziM8YwQ1WV3hdmxqmnMiKvjFVkhLYG1uDjdg4yMqfrWlpHZaW00GWzOHnNvcghWyC7hyACwHuBz/voI/8A0bplNhcJnzC4LEc9GSMDnp1VvyqJaiBadoWdfFUrfxMAQSm24U+MeVIBYkAe4B/sgjp/0dLvw57q23B98UU4KYKjgbgT13DxFUjoCre3Op3y3cljqTSbI5EuBbSruzlWgYY6H1wwPyf5UGv/AEkLMrfW8vGHg28dco7kk8ezqB9DX6Fi+EfQVSf9JiDy2T7fWZS2D/8ATIBPT+0R+NXNplyJYYpAMB0RgD6ZAP8AOgpOWARdsQckA5clvnbMTz7Dn8q3u7e0/aurXeqS4eGJ9lvkcZHwEA8jamDyBy+eo4jffRYFtdiRHZGnSBd2T5SzNFxjoMDkeuT71s90N0+m6lLayyqYnme1YbyMSjPhMF6fvNrKMZOeDjjcH6CqCd5FwqXOlsxwPtEg6gctEyr1/vEVO6g/fDGPsAkKlvBuLeQEDJXEigkfgSPxoOlN932/l/w3VX9xHeNrtzDZtHC81rHvlkByiDaC0QBG5geB1GRzjFWDP6fr5/wBH41D+2rtZ3tpqSiRkhDRXHhgE+Ec8kfeUM2cE4BAPB5oOxd936LEW/aN4lzwPtDXDcuWyoKZCFd7YCDHXGcnNcjuxubptW1BL1xJNDHDDuAADKpba2BwNwO8j3Y9OlSC91TSYbDxmeKS0LmRRu3l5Ad4ChjkuDjyn4QAOAOMPdrYyLHc39ymyW8labBHnWLA8ND68D0oJy6gggjIPBBqu+4uZzp8iMMJHczJFxgbOG49xvZ+fw9K56doNW1e0drKGCGCcuiSvKwkRdxUkhc4OAeR9RVh9ndGjsraK2i+CJcDPUnqxOABksST8zQci51wjVPsMyDwZ7fdFuUbXdS3ioST5vJtO3HTOeoqD94fY6ztLrTbi3hETvf26ME4XbnPCjgHIHNZO1CS65fhNOnjiXTxu+0gk7pJBwqMoPlGzB59+DgVzbrtNNe2ukyzqFmj1RIJVKYG4cZwxJBCsPbzZ6YFBZTfGP1+vu1FdCbHaWbJAzp+B8/3kZP8D+VSpvjH6/XVfyqMQQ47QwN5fNaS9FweGA5bPm5zj2oLMpSlApSlAqAd8dm0lva7JWhJuo4zIBnYsoeJmI46K59R9RU/qI97MRbSrkqxVkCSqR1BR1cf4rQL7WYdLgitIYzPcCMeHbQJgtjq7KgPhoWySx9c9cGqX7RRTm71SO/lFnLJbLcBIpCsMrqIyqbZD+9YjcOG4dXxkDFW9ostppVkt3dzES3AjeaeXLSSOyjaoCgkhRwFUYABPuah1zcW/ai5CKIoIbVgxd8+PMhOCqqCAkZGck7iCU6ZOQsnu+uGk0yyZwQxt4gd2cnCgbuf7QG78fWu1e/1b/8AZb+Br1bwLGiogCooCqo6AAYAHyAr06ggg9CMGg/PnchGIdQtSPJ9ospicn42WeQYXPqFjXgf2Sfeun/SYtubKQKf9sjNg4/2ZUE9M/GR+PtXQs+6C4tL63uLW8zFFNnYwIaOIkllU5IbILKeFzuJqQ98/ZO41G1hS2Cs6TBipYL5SCpOSccZBx7Zx7EI534Ay6NZyKQ6h4WLBgcgxMAc55yT6VZPYm9SfT7WSM5UwxjqOoUKwOCRkMCCPQg1Fu9PQiugvBECfASHAGOVjKA/Fk8KCeDnjHOSDCO6zvYtrO1hsrlHRU3/AL5RuA3Oz+ZR5vvEZGfTigy/0g2aC9sLlF5QZBK+UsjhgCQcnr0446HrjU72rRo9VW6gC5e3S6RiAMvCdxx5d/8AVqCQCp55OFruf0iJ1lsLOWM7o3l3Kw6EMhKnPzHNZu3RSW10K8aMg+Na7iucqkiqzLngHJUYz7fM0FpaJqS3NvFOnwyorj5ZGcdB06dK5feFpxuNNuolO1jEWB+aYcfgSoFcPuhDQwXNizbjZ3MkSn3jPnUn55LdMY4qbXtuJI3jOQHVlJHXBBBxn15oItp9x4kEEmdxeNHyPUlVb0464/Os1/apKDG4DI6lWB6EHIP+BP5VG+7affpdofNkKy+br5XZffoCFA+VSmT4h+vf+W6gqXsd+xrG0kkvI4nv7aWRGRmLM7o7bNicqByBkAjjJqYNPrepIkfgR6bayj95Ju3TBOcqFOCpI4+EEdciuT2qnj0rU01J41ljn2QShj5kI2kSRjB5EaDj1+WaknZ3tql/qrw28oms2sfEIKkYkEuxgQwBGVcZBHPlI+YdTs7DY6bp8xs3WWG3EjysjhyzogL7ipwHwq+XjHHSqhm7QapJ4XgahJJdXaNLLAioUt4v9n5uRGSvJwFPmXPOC3X7K/bfs91ZafHFa2wurhJLlnLv8SghIycgrEFXJ6+hDc1MeyPZWHT7cpCCWYgu7Y3MQeAccAA8AfU+pNBW/ZTtffRWFvZ2trFb/aWeOO7JIDNnDsRg+bHG7npx0wMVkBaS22lk75oNWhmBVTho2VfN64IGMj0z64Jq52jUIoAAA9h75/kSa1ZNHgFwLjwU+0EAGTaNx6Dr/wB0Z9uOlBvN8Y/Xv/mfyqH32ppB2gst5CiSGWPczBQCcleTwSSoUD3YfQyy7uEjy7sERQSzMcAAA8k/TdUS7P6R+2LyLUZE2WduW+zA43TMrY3vxlUBXheuR9cha1KUoFKUoFa+o2wlikjIBDoykMMg5BGCPUc81sUoKb7p9G+2WbXGpfvUiVre3Z3AWOIArIVxjaSePEPmwo54FQ6Du0uL3xV08wvYo7GG5lUI8uOGUMqlyAxYZICnbnjpUj7C6fFq9xfwPPKbBLlrgQfCZDITguwwwQFCQgxywJORVgaj2uJmNlpkSXNxGMSEttgtwMjEjKDlgRjw1569MEUFd6faazYQYc6grIzYaIQ3cbAZ/wBm7h0GM+uOBxkmt/SO92eNxBMsF2RkGRJPs7+U4O+O4VV3njygj1xmrd0xZhEv2gxtLzuMSsqdeMBmJ6Y6msGs6FbXabLiFJV4+Ic8HIweo5z0PqfegjWn96mnSYEkrWz5I2ToVPxMnxDKEZU8hiB645qZW86yKGRldT0ZSCD9COKrzUu5+0yXs2a0lO4HyiaNlb4laKUkEY6AEY684FRibu/1HTzJPabSQM4s5XhdznjdFIJI3Cj7oxkFviNBd1RTtH3dafehzJbosjf7WPyODggNleGIz94EHjOagNn3oX0LlLhYWZV3GK5RrKZsthdrOzRcDkg4+RY1LNO72LJnVLgTWbuu5ftCbVZecEOMgg4OG6HHWgz693b28+mJp6M6LES8TE7iH8/LZ6qS7ZAx8sYFee1fYdrnRo9PR1MsMcKo7ZVS0YVSSBnGV3DHOM/LNS7TtShuF3wSxzJnG6N1cZ9RlSRnkcVtUFMdxljcpeX7SqyqoSCQli26aPAJyxLHjc3sN4xxirnpSgrDshuilvrRpA5gu3ZB/ZjlxInOByWZifmD6YqVSfEP17/5N+dcPUE8HWZAW4uraNwOODEWRh7/AAyBh9Gz0FdyT4h+v10H50EU7Zsq3emM/wAH2xVORkZZCFH45A/CoT3ezJH2kuioCRIbsBUTaAik4ARQMYVRxj096sftXoJvEVFk8GSOWOaKTbu2unIO3IB4Zhzxx8qhkXdMV8SRL6QXZfPjBdi4JO8FVJPI5+LHIHSg63c6r/s55ZCWaaeWUkjGchQfrnGc8dflU2x5Pn/vx/5ua0Ozumi1tY4FJYRoFBPU45/xJIrex5P19P4c0CQ+Ue3+7P8ADIrzfTLGN7sFVAWZj0AHUn5Dg/hXy7nVI97kIqjcxYgADqck8ADGKjNjpb64VllGzS1Y7IyCJLgrwHY9UjBzgA5POfTAY9N0yXWrkyzBk0qPHhR5x9pYNne46mPjIB/u46tVoW8CxqqIoRFAVVUAAAcAADgAD0r1GgUAKAAOAAMAfQV6oFKUoFKUoFaN3q0UcscLP+9lJ2IASxAGWJA6KB1Y4HQdSBXO7V6tPEI4rSLxLmclYy6t4SYGWaVl+EAdB1YkAetQPs7pzXkk8ds8hiYkXeqE4luWB+C2I8qRAqF4yAvA9CQ5Pa3s39tu5bjQw6zRAJJNFJHFCTtIKRFQC0uCNzbgoHB5Irate282iWIhu9NaG4wQjoVMUr9d0jhyd3ILcsSc/D0E81rW4dNjitbS38WduIbWHA9RlnIB8NMtkufn8zXzSOynmW61GX7VdKC3P9RBnkiGM8DAwN7ZY4zx0oPfd9LJLA1xNdJcvMQSITmKLAHkQZJBGeSTzxUpqoDoYur4nRi9jFFkS3UWRBI3mBSKIDZIQ2MtkDy8dBnHpva7UdMlisJ0j1N8MzNbzSSTKNwz4m8ZyMnAIAIwMjFBcdKinZ/vDsbolPENvMCQYLkCOQYz6E4PAzwTx1xUpjcMAVIIIyCDkEehB9qDX1DTop12TRJKvPDqGHIweo9iah+qd2kJWT7HLLZM/VUIaE8gjdC3lwCMjbtwSfpU6pQUfqndbqMQDW7wSNGjhXhLWsxYgEM2w7GYcrknlScnJyOXa94esaYUS+TcpYki4jcMVwGwkicEt5lGd209eOn6ErBe2ccyGOVFkRuCrqGB+oPFBXOid9unzAeN4lsxbGGUsAPQllHT8OP8aswGq517uY064LNGr2zkDHhHyggY+AjHtkDGflmpj2W0l7S1jt5J2uGjBHiMMEjJKgjJ6DC9fSgjPeXD4c2n3mSqxTmGQjp4cwAy3HQMq+vqepIrsSfGP1+udtY+87TzPpd2ijLLGZFwTnMeHGNvOfLwPfFa2k34uIoJgQfEjR+OmSOcZ54Yjr7UG4Pj/X6/tUi6t+uP+G2g+P8AX69G/OkXVv1+uCPyoPkXwn3/AJ/6s1rahfRwQNLK4SNerMfTOB+JGMDqT8619V1qG0iLzyBMnCjqzN0wijljnnA965+j9nnu2F7qieDDEC0Vm5yqgZJkuM8M3qFxhQBnnNA03SJdVkjmuFMenJ5o4W+K5P8AblU9IvVUPJGCetWKqhRgDAA6AfwAqLTdvbXfarETOlyf6yPG2MFxGpk3EFQ0h2jjkq3qMVx9Z1W/H7UeJoVgtvEOZA7sdttE4REBVVBJYl9x5Pw+pCc6ZeCaGOUKyCRFcK+AwBGQDgkZ/GtquL2NtPCsbZfEeT91Gd0hy3Kg4zgcDoK7VApSlApSlBiu7cSI6NnDqVOOuCMHFc3spoS2FrHbJI8ix5AaQgnkk444wM4A9q69KDk6boMcNzc3I5kuTGWJA4CIEAB644zg+prja9pN1f3DQS/uNPTYSUYFrr4SUYdUjBypHVvxqX0oINrN/NNN+y9NHgpEircXABAt0wNscOCP3pXGPRRj6qN1b6SI7GziM95MMhRgsxwR41w/GF3DluvXA4qYraKviNGqo8nLMF6tgKC2OuAAPoKjfZ3s81hbzzsDd38iu8sn3pmGSiLk4VfhUKMAcUHJm0VYYpLvXrmO4BBHhFB9niz0ESsCzSdQHGGwT9aj2kdnV/f3VjJeaLAMMr3DKIXY9SYJOQgBGGJIJbjG0AynTdG2R/tLVn8W4jjMmwgCO2GCxWOMcFhnG9sscDn34txOl5At/rLCGyJD21oGJ3BgNry7PNK5BBCDgAnI5NB67O9u7/wi7W6ajDG/htPZCQPxgbvCdB4hJ5Jj8oz6YqQab3nadK5ieY20ozlLlTFj15Z/KMg5AzmtCJr+8VmYnRrCNRxiPxnQBtxLHK24UBfu5HPpXF1e3XU0jtNOtluLfJR9Qu98mzG7f4TSMJHYE8EErk4GByAteGZXGVYMPdSCPzFZKpy60BNHRILHUZ4754/6iOITeO/B3eC24R5CkbiQAB14Oejp3bjVLOBW1TTpGUbd08JQ4XHmaSNCdpAyT8I9MCgtKlRnQ+3+nXeBDdRlicBHyjZ44CyAE9QOMgnpUjWQHoQfxoPTqCCCAQeCD61VvdxC0EUlnJkSWk8kXP3lJ3o4H3QyyEgZPw59atOq01VvsuvcrhL6BcMNoHiRbgQ2TknYQAf7wHOOAkw+M/r2/wAh+dcHtZ2lFjEXC+LM7KkMIyS7sTgYHOPi+u3HU1qan2rMkz2unJ9qux5WxnwoegLSP0IHHAJ5BHXitb9hnTri1vL+5MssiyxPO+THBNII/C8NAu1UyJQWIUebJxQa+laDez3DXPj25vY4/LbS27yQ25OCq+Nuws+NjNgFgfTbWt2wuZdRk02GeJPGi1FoJ1jJMbbVikcoWwdvhtnB54PWutp2qXtvbQwGJbKOIq9zfNNDIrjl5GRSSWaZ/wARv9OKlHYWxYpNcTRGNri5e5jjkA3xqyLGu7rtcouSOo3FT60HF0fu5KDUw8giN5c70aIeaONZPEXB42tkn3Awp+VTRNEgBuD4YP2n+uzkh/IEwQeMbRjA46+9dClBjt4VRVRRhVAUD2AGAPyrJSlApSlApSlApSlApSlApSlB5ljDAqwDKQQQRkEHqCD1FcW87NJLew3bnIgiZEjxwGJGHHOMhdy4x97PpXcpQRrtj2Za/NujS7bVHLzw4P77psG4HIAO7I9c/IV47T294Tb2tji2hfcJbhVQ+CqjKqiEjlj5cgHGc8VKKUEPFnZ6LDvRHkmmkEas2XmmkYHYhkPThcDJCjGfeubqejvMjXetTLHaR4kFmhzGmPh8WQAGZv7uMEnAz0qfSwq2Nyhtp3LkA4PoRnoeTzWnrOjQ3QjWdBIsciyhT0LKCF3D1AznHyH0oKv1/R11yMfZrOO1tUVQt/Ou1yignEUYw2zOPM5xgtxmor/yTtJIWGleNPLEuJr5pfAgjxyx83LZA6LwAQc1fmt6TFdwPBMC0UgAYBipIBB6qQeoH1rR1nspbXNoLNl8O3BQ7IsIMKwbbwOhI5xz9DzQU32RttVuCsOm6hK9rGcSXEke1AxO5hGJAZJCMnrj0ztBFdT/AJqdTvismo6gVdSdqrl9oA8pGCqg59h+Oel0wxKihVUKoGAFAAA+QHSvdBzez2hQ2UCwW6BEUfiT6kn1Jrav7KOeNopUWSNxhlYZBHzBrYpQRy37CadG6ulnArqwZSEGQQcgj6GpHSlApSlApSlApSlApSlApSlApSlApSlApSlApSlApSlApSlApSlApSlApSlApSlApSlApSlB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23319"/>
            <a:ext cx="1019228" cy="107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5" descr="data:image/jpeg;base64,/9j/4AAQSkZJRgABAQAAAQABAAD/2wCEAAkGBxQTEhUUEhQVFRUXFxQWGRgXFxodHxseIBodGBUcHx0bHCggHR4lGxgaITEhJSksMC4uGB8zODUsNygtLisBCgoKDg0OGxAQGzQmICY3LCw0LCwsLCwsNC80LCwsLCwsLCwsLSwvLCwsLCw0LCwtLC8sLCwsLC0sLCwsLCwsLP/AABEIAOkA2AMBEQACEQEDEQH/xAAcAAABBQEBAQAAAAAAAAAAAAAAAwQFBgcCAQj/xABOEAACAQMCAwUEBQcHCgUFAAABAgMABBESIQUGMRMiQVFhBzJxgRRCkaGxIzNScoLB8AhTYpKissIVNDVDc6Oz0dLhJCVEg5NUY2R0hP/EABsBAAEFAQEAAAAAAAAAAAAAAAACAwQFBgEH/8QAPxEAAQMCAgYIBAUDAwUBAQAAAQACAwQRITEFEkFRYXEGE4GRscHR8BQiMqEzNEJS4SNiciSS8RU1gsLSsiX/2gAMAwEAAhEDEQA/ANwoQqzzdzza2HdkYyTEZWGPDOfInfCr6n1xnFOMiLhrHADacAlxxvkcGMBJOwYlZXxn2jcSuCezZLOPwWMB3x5M7DHzUCmJK6liwYC89w9VpKTotUSYzuDBuGJ9PuVWLrtJc9vcXE2f5yZ2H2ZqK7TE1/ka0ch6q7i6L0LB82s7mfSyStrXs94nliPnHI6n7jXP+sVBPzWPMBOO6M6PIsGkcnHzup/hHOnErUgpcG4QdYrjvZHpJ7wPlvj41Jj0lBJhKzVO9uXd/wAqmrOij2jWpn34Oz78u8Dmtg5I51g4ih0AxzIB2kLHvL6g/WTP1vhkDNSZI9WxBuDkRksrJG+N5Y8WIzBVnptIRQhFCEx43xNba3luJAxSJGdgoBJA64yQM/OlMaXODRtQsk4h7XrqYf8AhIIoUOcPKS7EeBCrhQfQ5rk81PTuLHklw2AeZ8ld0OgKqrYJMGtO0nHuHnZV275p4jLntL6YZ/mgkePhoXP31DdpVo+iMdpJ9FfRdEoQP6khPKw8bpl9PufG8uyfM3Mv/VTZ0rL+1v8AtUwdGKEDEE/+Sd2fMl/F+bvrn9thIP8AeBq6NKO/Uxp5XHn5JiTopSH6XOHaCPDzVx4D7WJUIW+iDp/OwAhh6tGScjxJU/smpUNTDMbA6p3HLsPqO1UNf0cqaYF7Pnbwz7vQnktT4bxCKeNZYHWSNxlWU5B8D8wdiOoIxTrmlpsVn05riEUIRQhFCEUIVF437UbS1vJLSWOYmPTqeNQyjKhtxnVtqA2B3p8U5LA+4AO82So43yEhjSSMcBfDsUtwrn3h1xgR3cQY7aZD2bZ8sSAE/KkugkbiQknA2OasaMCMggg+IppC9oQihCKEL5z57XTxq+HmYW+2JD/ipOkxekjPErV9EnDr5W8B4/yo2s+t2ihCKEIoQura4khlSeBtE0ZyrfirDxUjYj1qbR1hhOq7FhzHmOPiqfS+iY66Pc8ZHyPDwzC3/kzmVL+2WZRpYEpLH4o495fUbgg+IIq4ezVOBuMwd4Xmb2OjcWPFiMCFO0hJRQhQPPqZ4bej/wDFuD9kbH91OQ/iN5hcOS+dOFfmU+FVGlfzb+fkF6loP8hFy807qArVFCEUIRQhS/KHNjcLmMhDvayfnolxs3RZEBIAbOAdxkHfoCL7R85qB1Dz8w+k8Nx8lh+kmiWx/wCriFh+oc/1dpz4471bbv2yO3+b2R0kZDTSgfDuoD+NOySU8RLXyYjYAT6Kop9BV07Q9rLNOIJI/k/ZREPtM4g91aq7QRRPcwI6xRkkozgMC0hbwzuAD5YpdNLTzlzWA3AJxt5I0joWahhEsrgbm1hfcTmbblZ+ffagluWt7ELPc7qz9Y4vPJ6Mw8ugPXcaStsTWN6yY6rfueSr6almqpOrhbc/YczsTP2P83zSSSWd7KZJW1TxOx97O8qD4HvAeRPQACuF8U0YliFhkR4d4T1fo+Whl6uTG4BuMuPcVqksgUFmOAASSfADcmmVCXyvBdm4nubps5mldgD4Aktj4AED5UjTb9URwDYLnw9VtOiNPZkk52nVHZifEdydSRhtmAI9RmqNkr48WOI5Gy1ssMcotI0EcQD4pxyDzUljdSy9nPIoUokUJwhYkBmffHQbbHr6VrerIpmdc8A5kuOPJeZV0XxNY8UkXyg2+UYYbcMMT9lbL32u37/mLWCH1kdpD/Z0/eKhuqKKPN5dyHrgn4ejmkJM2hv+R9LlWL2RcyXd3LeC8mEmgW5QBFULq7TUBpAz0HXPSludFJE2SMWBvnwUCvon0c5hebkWOHFaVTShr5+9qcATjUh/nIImPyAT8EorruoBwd5H1Wj6LOtXOG9p8QoKs6vQ0nOTpbHXBx8cbU7AGulaHZXHimKlzmwvLM7G3O2Cu/s+9m8N9aRXc9zcHtNXcjKoBpdkIOxJ3XqMVp5WwwvLGRtw3i5+68tfpStlxdK7sNvsLBNfaJyH/k2Nbm3lkkg1qkiSkMU1e6ysANs4GD5jrnZl1PFVNLdUB1sCMOwqbo7TdTTyt13lzCcQTfDeL44KrVmV6YrR7L+Lm24iqE/k7odkw8NagtE3x95P2hV3QSGSF0Z/TiORzHfj3rDdKqJrJG1Lf1YHmMj3YdgW7U+skihChudVzw69A6m1uR/umpyE2kbzHiuHJfN3CfzKfD99VOlfzb/ewL1DQX/b4uXmU8qvVupDlLlifiMs6RzRwLB2WSULMderGBnG2k53HUVf09JSiBkr2lxdfbYYG2xYXTGnK2GqfBGQ0C2NscQDtvvVqm9jVwFJTiIZsbBrfSD8SJGI+ynyykOBi7iVUDTmkAb9ae4eio1zazQTSW9ymiaPGcbhgd1ZT4gj+PCqmvo2wWfGbtPeDuK2mhNL/HsLXiz252yI3jzCTljDKVPQgiocUhieHtzGKuJ4WzRujdkQR3plwRj2ek9VZl/f++rLTTAKnXGTgD5eSpejkjjR9W7Nhc3z81xzB+bB8nU7fOnNA/mCP7T4hMdKgDRNJ2OHgU+t4FQYQAD0/jequonlmfrSG599yvaWlhp4wyFoA4beN9vNdi4eKSOeHaWFxInrj3lPow2I8al6NqBHLqP+l2B8j2Ks0/o/4umJaPnbiPMdviAti565sjbgUl1CdriIRpvuDIdEi7fWUa8+qGruCE9eGHYvMycFivDYdESD0yfidz+NUGkputqXu427sF6roem+Hoo2bbXPM4nxXnFLns4yfE7D4n+M/KlaMpviKhrTkMTyHqUjTVb8JRuePqOA5n0Fz2LzhVt2cYB6nc/E/wDbau6UqviKgkZDAdnqVzQlD8JRtYfqPzHmdnYLBPKr1brQPYf/AJze/wCztvxkrQU35RnN3kvOOko/155NWvUpUCwr20x6eLQN+nagfMPIT92KXUY0D+BB+4Cu+jj9XSLBvDh9ifJVas0vS14RQDY3C4QCLFbF7EH/APKYh4q86n/5GP761lYbyk8vBeNapbgdiY+3Pi6LaJaZBluJEOnxCI2pm+0Aeu/lSYPkDpTk0FP0sJnnZENpA9fsssrKr19MeK3TxdlLEcSRzI6HAOGXLKcHY7gVdaCAM7wctU+IWX6WAmkYBnrjwcpW74ndTHNxdzyE9QJGRR8EQhR9lNS6Vde0LQ0crn7pVL0XpWN/rXeeZA7LY/dNbcPH+amniPXMczqf71IbpacfVY82jysn5OjVA4Wa0t5OPndWKDn++jhlhnIu4pI3jOoBZVDLpyGUYfGScMMnzFT6etp5nAO+R3e3+PBZ3SHRmeBpfAdcbv1fz48FVOEfmU+H7zVdpb84/s8AtToH/t8XI+JTyq9XCt3scuNPE5o/CW21fNHXH3Ma0FG7WoxwcR3i6876UR6tcHfuaD9yPRbctKWdXz3z3xRbnilw8ZBSMJbqw6MVyX+xiR67GmNKHUhjj2m7vId62HRKF2tLLswb25nuw71D1SLbKItJnXUI42lMksmlVzk432ABJ6H7K0s1EKpzGudq6rGXwvib8QsVFpT/AKfHJIGawfJJbG2AtwKdnhd5clIvok6a3RdZjkwuTjJ7g2Gafo6GKjeZRJrYHDLzKrNKdIDXQdT1eriDe9/ILxYZbWd7O5GmSM6R5HxGD4gjBB8jUTS1G17fiosjmPP1796tOjWl72o5jj+k/wDr6cMNye1nltFHX9zNoSzzm3af6QF8m0lXAPlgk49fjWqo61rqV0x+tot/8lefaQ0Pq6TZG0fJIb+bh2Z9oUjWVXoCibn8rcKn1Y+8fj/GPvq/p/8AR0Dpf1PwHL3c9yytX/8A0NKsg/RF8x57vAf7k/vbjs0L4zjG3zxVTSU/xEzYr2vt7Lq+0hWfB0zp7XtbDLMgeakbPlbi04BisWQHxlIT54dlP3VdN0ZRM+uQnl7PisbL0sqXfhxgc7n08Fp3so5Ou7F55LsxZlWJVCMSRpLE57oH1vAmnZOpawMhFgL5qgqquaqk62Y3OWVlo1MqOsX9u8WLuwf9JZ1+wr/108RrUkw4Aqz0K7V0hEeNu8EKk1l16mihCl+TvaDLY2s1tBAZZTcSsrucRopCjw3Y6lJ07devhWskdCI45JXgfK3DacNy8uk0bU1FXKyFhI1nY5DM7cuzNQkrSyytcXMhlnfqx6D0UdAPhiqau0j1zeqjGqwd55+i2OhtBMof6kh1pD3Dl6+GN1KrFoFGcVbMkKf0gx+A/g/ZV3otpZTzTcLDn7sszpt4lq6am/u1jyHrj3KTqkWmRQhFCF4BXSSc0kNDcAva4lJ9yvxpLPiFvcStoiAmSRsE7Mh07KCT3gKvNENMkckYzwI+91i+l0f4Un+Q8CPNWHm32nzXStDYo8ETZDTvs7DxCKD3c/pZz+qalSSwUuLzrO/aPMqk0foSqrCDbVZ+4+Q2+HFUy3gCKFXoKz08755DI/Mr0alpY6WIRRiwHu54lJcRuNCE+J2X4np/HpUjR9N8ROGnIYnkFG0tW/CUrnj6jg0cTl3Z9ikOS76Kxu7OadtEcbSa2wzY1ROvRQSe82OlW1NKaqect22tyBt4LLaao/hdHU8ZzBx5kEn7rc+XudbO/kaO1kZ2RdZzG67ZAz3gM7mnJIXsF3BZQgjNV72ucjm+hE8C/wDioRkYG8ijcp+sOq+uR45D1LOIzqu+krmIIc02IWMcKvu0XB2ddiP31S6UoPhpLt+g5enpwXpeg9LCuhs76258eI57dx7E8Kg49On4VXB7gCAcDn4q5dG1xBIxGXdbwK4uZgiMx8Bn/kPtp2mgM8rYxt9n7JisqW00D5nfpF+3YO04KI5cckyE9TpJ++r7T7A2OJrchceCynROR0kk73ZnVJ73XUlxKEvGyr1OPxFU2j5mQ1DXvNgL+BWj0vTSVNG+KMXJt4grQh7Vb15oEWG3ijeaKMjLu2GYKe9lQNj5GriCWnmcWMJJAJvYAYd5WDrdCVFHB10pGYFhcnHsC2akqnRQhZD/ACgYf8wk/RlkX+toP+CpUGMUrd7T4FSaF2rVxH+5viFn9ZNeuooQihCKELiaUKCzHAFOQxPleGMFyUzPPHBGZZDZoUZwxDJI0zDbog9On8fE1daReymp20bDjm7x98LLNaHjfW1T9IyiwyYOGV+7DmSpaqFatchx0yM/GlmN4FyDbkmxLGTqhwvuuuqQnEUIRQheEV0OIyKSWtda4yXtcSlxNKFBZjgCnIYXzPDGC5TNRUR08ZklNgNvvwUbaZnftGGEX3AfE+f8fuq5qtWgg+HYbvd9R4bvey52hZyh19K1QrJBaJn0A7T+48vGw2FStUS1CtXsglxxdh4NaOPmJEP7qv6Ef6M/5eQXn/Sr860/2j/9OW6UtZpYZ7ZeS2t5f8o2q9xj+XUDZWJ9/wDVYnfybfx2nwllRGaeXbl74bE9S1UlJMJojiPuNoPAqn204dQw6GspUwOgldG7ML1ajqmVUDZmZH2fuluH8JN7eW9oM6XbVIRthF3f54Bx64q30O0RsfOcx8o7ffisv0sqiGspxkfmPZgB74Lzi0Aj4lfooCqJnwB0A1HAHpg07pg3pojzTHRA/wBSYcG+a5dsAnyGaz8bNdwaNuC20jwxhedgJTjl/hl5dSwtDZzGNZIZO0I0rpDBsgthTsPA1pKegZSOLnSAmxFgPfgvP9LdIG1sPUsjsMDcndw/lfTANNrOIoQss/lCJixt3/Ruk++OQ/4RU2hF3kbwV1r9RzXbiCs0rIL2VFCEjc3KxjLnAJx0J/CpFPSy1BLYhcjiB4qHWV0FI0PndYHDInHsBTZuJZVnjjkkVd2ZVOlf1jjarKLQkpIEjg3tue7+VR1HSqkYP6QLj3DvOP2TaG2efDynCdVQfv8A4+yn5qmHR4MNOLv2uPv+OaZp6Ko0vqz1htHmGN28/d8/pUuqgDA2ArPucXEuJxK1jGNY0NaLAbFZPZ5ysnEJ5jOT2EGgFASO0dgThiDnSAOgxkkb1fUUTYYWy2u518TsANsOJ3rBdI9JSvqHUzDZrbXttJF8eGOS1S45I4c0ZQ2VuB0ysYVvk64YH1zUn4iX9xWYAtksX5k4P9DvJrYMWRQjxljltDjIVvMggjPjVZpKFgDZWi17gjZcbRzut70Zr5aiN8Upvq2sTnY3wPKyYVVLUooQkbq4EaljkgY6fHFP01O6okEbSLneolbWMpITM8EgWyzxNtpCRs5Li42tbWaXwyEYgfHSMD5kVds0Ixh/rSdg9T6LKVPS8Af0I+13oPVSHHOQrqGylu71wjJ2eiEbnvOqHUQdK4DeGSfHFW9KIYiGQtwOZ2rHVWl5a2W0ziTswsByH8XTSx/Np+qv4Vj62/xMl958V6zo23wcVv2t8AupbMTNFESQHmhQleuGcIcf1ql6Hfqzk8D6qt6TA/Akg2sR6ea1zhPJfDOCyC6e6dG0so7aRMEEbgKqAsfQZ6VcvnlqBq27gvN7AKW5Z9odvfXZtrdJCBE8nauulWwyrhQe8ff6nHTpTb4CxtyRut6pwscACQQDkbZ8lx7YOK9hwuYD35tNuo89fvj+oHrtM0GQE5DHuXA0vIa3M4LEoI9KhR4ACs1PKZZHSHaSV69TQiCFsTcmgDuU97OHA4zbA/WjuF/3bN/hq50cL0j+Y8Fi+lv48fI+Ki+aNuL34/8AuZ/j7ac0r+UiPEo6JH+vKOA8U2lGx+BqhhNpGniPFbacXicOB8FpXB/aVaWnD7SNNdxcLbwqYo+ikIB33PdXcYxuR5VqJorPc55DRc4ny3ryOnp5ag6kTS48PPcqXzLztxC8Kq0v0eJ3ROyhJBIZsd5/eOx6A4PlSaWopnyakYLjYm5wGG4eqs6vQc9LTGeYgZDVGJx3nLuuvoqo6p1nvt1g1cJc/oSwt/a0/wCKpdCbTBJdkshibIB8wDWWmbqyObuJ8V7HA/Xia7eAfsuqbTqTkuDEUmUAtC6SgHodDBsH0IBHzqw0W+1QG7HXb35feypekEHW0D97fm7s/tdfRs0EV5alfehuIcDH6DrsRjxwc1aAljuIXma+cEsntpJbWXaSByp9R1Vh6EHI9CKiaZivI2duTh9wt90WrBJTGA5s8Dj43+yWqmWoU3yPzOeHXEjtG0kEwQSBMa1Zc6GUEgEYJBG3gfDBu6OqifCIXmxbexORB2cFitP6GnknNTA3WBtcDO4Fr224bsVoU/tWsQuVFy7eCiFgftbCj7ak2YM3t/3DyWbbo2scbCJ3+0jxCyninEHubma5lGlpWGEBzoRRpjXPiQBuR1JJqs0hUslLWR/S3bvJzPot1oDRb6KJxl+t1rjcBkOeJukKrlfooQm3EUzE4/ok/ZvUzRz9SqjPEDvwVdpePrKGVv8AaT3Y+Su/KnIV3cWcE8N+yB0BC5kGnGxGQ3gRjpWvfWxMcWlmXJeQdS4m4cm3O3J/FILKdprztrcBS6maVsgOpHdcY97B2PhSo6mne4BrLHkPJDY5Abl1wqlw780n6q/hWO0gLVUnMr1/RJvQw/4t8ErKrEDQxRgysrDqCrBgR65FN0lR1EoeRfPDmLJekaP4yndBe17Y55EHySZtgzmSRmlkPV5WLsfmakT6TnkGqDqjc3D+VEo9A0dNiG6zt7sf4Hcrj7J5McVUfpW8w/tIf3VL0f8Alnf5DwWe6W/jRcj4hPvbdxHtLq1tgdoka4ceGWOiP5jSx/aqTM/qqV7trvlHn9lWdH6br65t8m/N3Zfeyo9ZtemqU5CbHGbL/wDoH+5cVf6M/KScwsL0t/Gi5FMubT/5zfD+kT9y/wDOndKD/Qxnj5FM9E3f6x4/t8wkKzYNjcLfkXFiuUQAYAAHkKXJI+R2s83PFIiiZE3UjAA3DBdQDM9qv6V1br/bFWWiB/VedzT5LPdKnWogN7gPsT5L6eqavPlS/bJCX4PdADJAib5CVCfuBqTSG0zVx2Sw2wOYk/VX8Kz1c3VqZBxPivWNFu1qKI/2t8AnFRVPSc7LpOsgAjByaegbIXgxgkjHBR6p8IjImcA0gg3IGeG1bJ7FL95OGIjhvyLvErMDh0B1IVPQgatO36FaWrA6y4248l5EW6pLb3thdM/a5ya04W8tVzcxLpdB/rYxvgDxddyPEjbfCikN1JGGGX6Tt3HepNFWSUcwmjzGY3jaFkdpeLIO6dx1B6iqKropaZ1njDYdh97l6Xo/ScFazWiOO0HMe9+ScVEViihC5kcKMkgAeJpccbpHBrBclNyysiYXyGwG0pO3uVddQ6HOM+hxT1RSSQydWcThlxCjUldFUwiZps03tfDI2Q93GOrqP2hQ2iqHZRnuKH6RpGYOlaP/ACHqkJeJRAYLjfyyfwqTFoys1g4My4geJUOfTmjg0tdKMcMLnwBW2+w+618JhX+beZD/AFy/4OKuq0WmK8wbkpb2npnhV5/sifsIP7qbp/xW8105L5/4YfySfqiqXSYtVyc16noU3oIuQTqoKtEjJdIvvOo+JFSI6OeT6WE9ihy19LF+JI0do8E+5L5it4OIwyyOwjCSozKpOkkbHHUjI8M1otHUM8cLmubYkg2uN3vNef8ASutpqxzOqfe18QDgb4ZjHsRxzif0q9urjVqVpOzQ52KRjQpHocZ+dQdLkgMiAyFzzPorrohT9XTulecSbdg/k/ZN6o7FbG6kOTP9L2P60o/3bD99X2i/y0vMLEdLvxIeTvJNucBjjV78f3JT+k/yDP8ALyconRT88/8AxPi1NnkA3JA+JrOsie/BgJ5C638k0cYu9wA4myaycTiXq4+W/wCFTY9FVb8mEc8PFVsundHxZyg8rnwunXK9wLjiFkkYY6bqCQnGwVWBY/ZVrSaOkpA+SQjEEWB329FldO6ap62JsUIOBvciwyI3327l9QUhZlQXOvD2uLG5hjGXkidVBIGWx3dzsN6cicGvDiuHJYjaezDi+Av5GMDAGqRT/dBNSJG0D3l7mXJ5+qsotM18UYjZJZowGDfS6nrD2LXTEG5vlQeIhVmz6ZOgD44NJ16Vn0RDtA/lNyaTrZPqmd2Ejwsrty/7LOH2xDmMzyD6851/2cBPnjI86S+qkcLZDcMFCcS43cbnirsFx0qOhNbu4G4GNgSWPRR4knwxTrGbSoU1Q4u6uLPadywnmvhsXFb7RwuE9oN5bgEqjHO7kdAo37/Vt9jtm2a3qoiZzgf05+/ALtO98RAjJuP1Xt3FJ33s34vCcIsNwPArIo2+DlD+NVT6XR8uJBby9laeDpHpCIWJDv8AIelknb8hcYc4MEUXq8if4XY/dTYoKBu1x98gn39Ka52QaOw+ZKsnCPYuWIbiF0Xxg9nCMD+uw6eGyg+tSWTxwjVgYG8dvvtVLVVlRVG87y7w7hh9lcoPZrwtf/Rofi0h/F6QaqY/qUbVCcJyBw0dLKD5rn8TSfiJf3HvRYJ2OSOHDpZWv/wofxFc66T9x70WCluHcNhgUpBFHCpOorGioCcAE4UAZwAM+gptzi7EldUfzlw17ixuYYxmSSJ0UE4GSNtzsN6XE4NeCdi4VkHDPY/xEgLJcwQqB0XU7f3QP7VPSmke8yGO5O/35Kxj0tWxxCFklmjcB42v91Y7D2IQYH0m7uJj/R0oD6YOs/fXRVBn4bA3kFElqJpfxHl3Mk+KsVh7L+GQjItVdvOVmf7mOn7qQ6qmdm5M6oT3ifJtlPD2LW8SKPdMSqjIfEqVG3w6HG4NcjqJI3awKS5jXCxWJc1ez48OlDyIbi11DvKxXI/RYjOhvI7g+u4q5gqGTts02d7y3qNIXxm5xCtnBPZzwm9hE1u9xp6OnaLrjPkQUPyPQ1FfPPE7Ufn9ikSSub87cW7d4Vi5a9lFna3MVzDNcM0ZJAdoyDkFd8Rg+NRZauR7SxwClROa8BzUy5k9kn0u+mujeNGsrA6FjycaQpGrWP0c9KGVQbGGFoNt6eY98ZJY4jZgbJS09itgjZke4mzjOpwB/YUH766a6W1hYJJFzc4qx2Ps+4bD+bs4T6yKZD9shamHVErs3FFgrItuqppRQo8lAA+6mV1LGhC800IXPZelCEoKEL2hCbXMx91ep+4U4xo+o5KHUzOv1Uf1H7LKuO8Ul4tcHh9g2LdT+Xn8Gwdz6pnZV+ud/dGatY2Np29dLnsHvbv3c03HEAOrj7StJ5b5fhsoRDAuB1Zj7zt4sx8T9w6DAqrmmfM7WcpzGBosFISCmkpc0IQTQhegUIXQFCFXLvmolnS2hEug6TI79nGWBw4UhWZyp2JC6c5Gcg4qq3TFPSO1HXLtw2c/d1IipnyC4yTM8xXynPYW0g/RWWRGx6FkIJ+OKgs6S05NnNI7inTQv2FPLXnm2IInD20qqzdlMACwUZbs2BKSbDorE+YFXdPVQ1DdaJwPvaMwor43MNnBQ1vd3syiSW5kgLAN2MKw6UzuFLSRs7MBsTkAnwFZeq6RyiQthaNUbTck/cKfHRN1buzTuPiN5EMrKLjGSVnVVLeQDwooTfxKP++in6Sv1rTMFv7bg/cm/wBkPoRb5T3qwcC43Hdxl0DKysUkjfAaNx1VsHHQgggkEEEVrIpWSsD2G4O1VzmlpsU+K04uJOe2SRWR1VkYFWVhkEHqCD1rrXFpuM0ZrHuY+BT8EuVvLIlrdjgqxJ05P5uTzU/VbqDgdcFruGZlWzq5Pq94jzHsQXsdC7WbktK5c47FdQrcQe4dnQ9Y28VPrv8AMEHoarpYnMd1b89h3po/0D1sf0nMblYFIIyKikWVi1wcLjJdYriUvNNCF6BQhFCEUIRQhFCElcS6Rnx8KUxusbJiomETNbbsWbe0PjcrOvDbTe5uMCUg+6pGdOfDK95j4L8RVnSxtt1z/pbl6+nFRI2Fgt+t2fBXDlDl6OxgWGMZPV3xgu2N2Pp5DwGKg1E7pn6xU+NgY2wU6aYS1zihCbXtykSGSRlRF6sxwB8zQTZdAJNhmqdc+0mASKkMUkoJwW2TbBPdDbk7YAbTuRvUN1dEDYY8lZN0TUFusbDgTirpY3KSxrJG2pHAYHGPtB3B8CDuDUsEEXCrSCDYpcr611cWawX8duggYPrhRVkVI3fRpGN9KnrjI8WGCNjXndZQTioeHZkmxJAvfdc8ezJXUUzNQWTleLRnT2eqXUAQYkdwQRkd5QVG3mRTTNF1T/0W52HilmZm9I3sJuY3imspWjbYhzBv5EYm1KfI7EVPh0VVQuEkcjQRxP8A828k26RrxZzT9vVVu75ll4YAl1FcSw9Elx31Hgkh/Nuw6Blbcdd6kP0K6pOu2zHbR+kne3aBwIw2Jr4jqsHYj79qs/A+OQXcfaW7h16EdCp8mB3H7/CqKqpJqZ+pKLH7HkVKjkbILtKectRY4pKVPv2iGQDzWUiFj64Mgz/RrWdGnuNO9pyBw7sR73qurgNcFXgpWjUJAWhCSvbVJEZJFDoylWU9CCMEV1ri03GaCLrFfyvAeID3ns5/7SZ3/wDcjz8wfDVteDVrYf7h4+h95KAR1L7HIrYrK4XulWDRyAMjA5BBGRg+RB/Cqh7SRjmM0mI/DydWfpdkn9MqxRQhFCEUIRQhFCEUIVf5l40ttBLcvusQ7i595zsg+bY+A3qXDEXkRjM+CrdbrZTIfpblz9+Srnsn4E2h+IXPenuiWBPghOcjy1nB/VCU9XzC4hZk3x/jxupUDT9ZzK0PFVykIoQihCz/ANrvDpXjglQM0cRk1qoJxqC6ZCB4KFZc+HaeAzUOtje+P5Va6InjimOvhcZn3tVD4RwKSddeGjjygWYqdG53OepwNwV2ypBIJFVsdO62s7Ab1d1FaxrtRtnGxwBx79/3W2cA4UttAsKsz41Es2MksxdjgbAZJ2FXbGBjQ0bFk5pXSvL3ZldcV4vBbKGuJUjBOldR94+QHUnG+BS02qbzdxGwlt55oJI3nli7ASRuTo2ZVaUg4jRC5Y68dMbnAqPPFFIAZBe2I334bU5GXA/L2/ykOX7iOBZYVOYkli7HSQQUn0mPGNtIkeRRjYKnpUF4LrH3gp7CG4e8VLve5/NL2u7KSrLpUqcMGJOxB2wATkdKbtvS9bcuILgS9rFJGAVwrqcMrBlyPiDuMEDofDBPSLWIQDfArNOPcsNw2/triyYpBPPHDJH9VSzAYx4oRnAPukfDBV6lRSyNlFy0Eg8go+oY5AW5Eq6/5KkWSaaG5lhml0AMugqoQERqVZSGXJYkeJY9Nqy9HpmWla1jANUZjad+PgpUtM2QknNXPlTijXNnBO4AeSNSwHTV0fT/AEcgkemK9ABuLqnUtXUIoQoHnXlxb61eE4D+9Gx+q4935H3T6E1IppzDIHbNvJNyMD22VE9kvG2Ik4fPlZIizRhuowcSR/FWOR6E+C1Prow0iZuRz8ioWp1rDEcxktTtZdS79Rsaq3tsVIpZusjxzGBS1IUlFCEUIRQhR97xy3ilSGSVFlk06UJ3Oo6U+GpthnqdhXLjJJLmggE4lOruTSp8zsKcjbdyYq5eriJGZwWY87R/TuI2vDFP5OPE1xj1GSPQhNgfOYVZ07uqidOczgPfPwTLIrBsW7E81qUaBQAAAAAAB4AdBVSTdT11QhFCEUIRQhU3iXEXvJJYY2MdtE5id1A1yyLjtFUkHQiHulh3iwOCunLRKmbV+UKTTxEnWSAgubfDWkzOqgA29wxdGA8FkOZI2x0OWXzWmo6ojB2SdkpwcW5pnwPiP026ubpkdezdbWJJBhowqK84wCQGMjkFgdwi9QKKp9yAMs1ymZa5Oakr3hiu3aKTFLgDtExkgdFYEEOu52YHGTjB3qMHWw2KSW3VR4lwFLVJb2eR4UjUGSK1OlZSCyxldXehLNOwKqdixYNnepDH651B9/eKjSN1BrK3cvXUc1lbzwRmKORDpjOO7gkY2HTIO+PWmpWarsUuCTWFk0WGSBGctCZJZNcjyMURe6FUKMHOlVVQCVz3myCcUm4cbJyxaE04v2s1vKjoquk9sInydDnXE8bjxA1tpPX3T1ziu9W1/wAl/qBHfcJL3HVJ3J8eV76cFJ5obaM7MbYvJIQeoV5EVYz66GPlio1L0egieHvJdbZkO3emZK17hYCyutlapFGkUahURVRVHQKBhR9grQKGlqEIoQihCxr2m2jWPEIOIwjZ2BYDxdRhh+3Ht8mNXNC4TQuhd7H8FQ5xqPEgWp2Nyr6JEOY5VV1PmCMqfsP31WOadUtOYTd+qqLjJ/j78VJYplWCMUIRQhMOOTTpA7W0ayTDGlGOAdxq8R0XJxkZxXDe2CS4kA6ouVjvNHHJTdxXNxb9jJGYRpk1BXMchdSAyggajjIZhnHziuedcOIxVRNO8Tse6M3F8N+Gzl4K18i8xSzyTNd3CEA6kj7qldILSMqgZ0YKgZLHuE+pk07yWm5Fzs2rsErql7S/Zc2GzdftVK4LzNLE01+qqZbuWVVZxnRGhQsBggHeWMZzgdidjU7Sc4jYyJhBt3e/VOy1DoWmQDEnC/etj5Su7iW1jkulVZHBYBQR3TuhZSTpYrgkfh0EFt7YqwjLi0F4sVLlhkDIyeg8/OlJa9oQihCKELPORj/4KIH31Mqyf7USMJs/+5qPzqqqL9YVZwfhhT1Mp1VyymFteTRSEKl04mhY7Bn0LHLHn9PuKwHiHOOhp0jWYCNiaHyuIO1Td8khXETqjZHeZC2B44XUN/LJx6HpTYttThvsUHY3DmS7hkb6VEghU9qkYBZwxliOhArBV7Nt1yNe5Pg7lZwwKZtrXacQvbris2ns40MUcaEKltAztpAAGhpESFCPBMPkDbyrtgcSe/3dcA1cGj34Ks8wzSKI3gMLTSyKkGoi5kfL98hn7scXZrqYRrjEkRBw20oQhrbuPdh/yo/WlzrNCfcoTrIIbaPJjfiEzxYVtIghladSrY0lQ8argH64FJjZeUE7BjzslPdaMjitgqYoqKEIoQihCKEKse0ng/0nh86gZdB2yfrJvgepXUv7VSqOXq5gdhwTUzNZhCgPZNxMzcO0HdreQoD/AET30+Q1EfsVJrWak99jlBlu+nuM2rQ0fIBx1FVpFjZWEb9dodvXufSuJazz2kcxwsot4biQSJJmQQpqBADKUZjIgGGwSoJI0jI3pmV4ta9lCrKiNjCwvseGazWTiszKgeWTERJQa89m507o7YORgAAbA5xjJzHL3ZAqnNXNg0OvY3BOZHEC/wB/Bdccv1nkeRE0l1y6E6gZDu572GUMxICeAHhnAHkF1wEqqlZJIHNFuN8eJGYwTSC9kh1xocNOskJZ9JOhl3AOGYEjYkYzo3PTKo5NQ6w9+C7T1BjBc21rC9hx7LffMYJEozDS7Ke6wPewNR2ztg9AAcY2x5Vx2qSerBA3ZpoOIH9MG17jC/PeM8s1fuF823TRxOsrd3KqhPaa9LEOzHultW/UgKCoG/eKzM4FTJdIyNkFhgAL33kbcNm4JIcSmR/pJEhmGsZ7jNvlRjUdI2Ow90ajtTYkdrXuojKyQTF+sCThjew24AKe5Y5ml7cfSZ2MRBU5CkdoTgBsKCgGOuMHVvgCno5CTZxU+irHOfqyuzyFh4haPUhW6KEKi8Y4ZJZXElzChktJm7SeNFy8Un1p0UbujYGtRlgRqGdxUaoh1xcZqRBNqYHJSFpcpIoeN1dG3DKQQfgRVcQRgVPBByUHwyVOIW8sd1EjGOaWCVCNtSNsw8RlSrAg7Z2NOOBjcC0pttpBZyVPLp6JeXiJ00iRG28tbxtJ89Wa51nALvV8SpSwskhQRxrpUZ8SSSTliSdyxJJJO5JJNIJJNylgACwTiuLqgeL8DtsSSu3YIVJmMYjj1jqxeQJ2m/Q4cZpxr3ZDFNuY3NMuV7edXkuI40iBjWK3SZSBEmxcCNCDhiqDWxDYjXK+AktnbHhmVHMLpMcgtB4BxL6TawXAGntYo5MeWpQxHyzipyhp/QhFCEUIRQhJTHYjGfOhCyH2Uj6PxK9s+gIcD17KQqv2q5NXNcdeFkvvEfwoUTfmfHvWtWLHTjyJFVUo+ZdoHXisdlwnFNqYvnrmXshdzpbDQFaREUszbh8M5DHprzgDGFx51ClsXYDBZ6v1DLg3C+J3naPe1cWHLl3eQyfREhfSiAozYbvKcYyNDdD1YeFdijDjniEqko2yPLiSCDfK3I9q84ny7cQkGaGRRgAh1BTHq4BUkdep8egNILXNwITDqeeO4LeNxc+e3w5KJtLP8q8gZNDaVGN0UBSSWAIyem2cd/x6U7HYtF09G4dU0OGIvnn2e74KU0nSrltePq90qV1YLAAeW48ulOpRBBta19uPv3dPuGcG4jIpjsYIyrEl7p2wNfRyQerDA2UMBsMbYpPVBxuU9FRtqD1jybbtlvRTXCuUr2ApbCQXTIEaV1KgR6tWIyXIZvd1auoBA0nINckhBxCcqtHNf80YxPGw52sU75W4UlzcSQzhsFST2RGCASCHYrqAOohWUqdj0NJjjaTY7O5R6Olic8tfclv+3ctZqUrxFCEUIUDdcn2jyGURtFIxyzQSyQ6jnOWETKHPqwNJc1rswuhxGRUVxDgH0ItcWqSSI29xHqeSRsDAlTWxJZQMFPrKBjdcMxNThzfl2J6KYtOKWsL6OZBJC6yI3RlOR6j0I8QdxVc5pabFWDXBwuE4ri6vGYAEnYDck+HnQhQs/M8EdwsMrrGHiWWORzpV92DrqO2QAreoenBGS24TZkANiupr36Xqt7JtbNlJJ03SBT75LjumXB7sYJOSCcLk07DAXG7sk3NMGiwzV4srVIo0ijGlI1VFHkqgKo+wVZKvS1CEUIRQhcO1CFxkeX30IWSjMPM+2wl/Brf/AK1q4wfQcvX0UTKdatZ9XHrVZJkCkUmEkjePqnVNKcqrf8iW0t0J2AEehw0KjQrSMxJlyhB1EMdWc6tKHI07pcwOOKakhZIQXi+fLFORYQRnswBGqBVTDlTjSB7wIY9D1NUGlJZIpx1biBYZHiVLhiu2zRklPoxP5q5mT4Or/wDFV6jM0tUtOJB5j0slGK2YXRsiSC7LIR0aSKMkfAqFxTv/AFqf9o+/qk9WFn/tPmkeZRIO7HE2ltDAMzMGIzuNuyXbOd226Zs6OrNQy77X3D/lVle03aADbfzwVr5OLy2kZlkLjcABsaVBwEbTjJGMEHPlVbpCumbKWNcQB2ffNTaUF0Qc43KlOXLdY5LpUVUXtI8BQAPzSZ2FWWinF0Fybm5S35pxwXgUVsZDGWLSHLFiCcAsVUYAGAWbHjvuTViGgZJiOJkdy0Zm55qUrqcRQhFCEUIRQhV7i3KMUrtNC8lrO3vSQkDWfDtEYFJPiwz6ikPY1/1BKa9zciod+B8WUgLcWMi+LyQTK39VJSv30x8IzinviXpNOHM80iXUom7Ix4VF0R5K6slNTFsZGzswyAQAajzNERs1SIXGQXcnHCuHpNxGRpSzi3itpYlLHSjyG5jdsDYkqg65xuafpANW6ZqidayuiqAMAYHpUtRV7QhFCEUIRQhcFKEI0fxmhCybmXbmS19RD+Dj8Kt4fyLu3yUR/wCMFqNu2Hf5VWu+gJFP+Yk7E51imlOXVCFTOfGKHWB0VBk5xuxBJx4KNzjwqi0owGZvLw9Va6NeQH9iqq8T0gs6HSo3KsrDOgSbdCQQRg+Od8VWmK5sD7vZWglsLke7XT+04znZHcflHixkjvLqJ28sKSD4gjzpt0JGe4HsK5aJ+Y22yTXit+LqJNTSPpkPZhQoYsFZT74wVKFjk42wQcHeRTOfTyEi2WN92G7ioFXo+CpjsLjHZ/OC4XjP0eEoC0OlHZVkdQWbLfonDEnfb9LGB0HHsdPJrHG52e9idhggp4wwNGA22V75MjPZO5JJeWTcjGynsxgZJ20kZJ3OSMAgC/0fGGU7bC18d/vlsVTVG8zlYKmqOihCKEIoQihCY8a4tFawPPO4SOMZJP3ADxJOwHiTQhYhx72g314x7ORrODfSkeBKR4F5Oqn0XGM+OM1AmrQ02ZjxWs0b0ZdK0SVJLQf0jPt3cs+SrN5F2o/LSSy+J7SWRvn3mxUT4uY7fBaAaA0c0XMfeXeq0L2QRIttP2eNPb+ByM9mmaW8vIBfmstXR08dQ5tPbVwyNxe2O9RHtCnkXiGY5ZYiLeEZikdD78x30EZ6+NHXPjYNXj5KZojRtPWGTrhe2rbEjffJJ8L584hARi47Zf0J1Df210vn1JPwpbK9w+oKXUdFIXC8LyDxxHkfFaZyVz/DfHsmXsLkAns2OQ4HVo221AeIwCPLG9WEcrZBdqyNbQzUcmpKLbjsPIq4U4oaKEIoQuSaEIoQsl4ywfmaAD6oQH5RPJ+BFW8YtQuPvMBRHYzhadD7zVWv+kJFNjNIeXml800pyXoQqfztDlwVOhtCYYZOcOWAIzjA048yHYZHjSaWe0OYCN6s9GtcXOsbKoLwVdEgOku4fD6MaSyaTjckDdsDOwOPjVmc3G4bL8Va9SLHedqb3lsVZOzbMheXurgnvCZkO5GCodj67+lKErQ0l+Vh/wCoPfZR6mRkAD3utjzzvZKcOt9SrJASFOCqyb9AYzuD7pQLgqcd0EZB3JH2Oq/7d/fe978sCnohrND2ffuTxrIsH1sCXQocLjGc9N/I+Pl8g31gFrDI3TuoTe5zV/5RQi1TPi0zD4GV2X7iK1NI20DBwCzNQbyuPE+KmKkJpFCEUIRQhFCFg3tV46bviDW4P5Cz093waZhlmPnpHdHkdXnUOtlLW6o2rS9GqFs85lfky2HE5d1u+yrVVK9BTjhHCorq6ht5ywjcvkKcaiqM6qT5HB+wVIp3at3DNZvpLrGBjdhOPcSPfBaxyzy3DYo8cGrQ8naYY5wdKqQD1x3c7+dKkkLzcrJMjDBYKsc98oRSyTXtzcSQpHEip2ZGcjPXI3JZgAowftp2OTAMAvzXLPa7WY4g8DiqDa6tC6/e0jPxxvUJ9tY6uS9Kpes6lnW/VYX52xXssrppliJWWIiSNh4Mu4+R6EeINOU8hZICoemKNtVSPbbEC45j1yX0rwXiC3FvDOvuyxxyD01KGx8s1eLy1PaEINCFxp+FCEafhQhZJywe35jupQNou239VC24+3eref5KJrd9vVRGfNOTuWoWvifMmq2XYEihxDn7yUvTSnJehCiOM2KytgkghQQR6lv+VZ3TJtI3l5qbSTmEkhQE/LkgOUcEeXT/ALVUiQbQrNtew53H3UJdcrzdo0gRMkk5aPUy5jETaWSRSCVAH8Cll7XAAk9hwNjcXBB2qHU00FS/X6y2WHLmmfLvK81r2g3KO2oIkLKFPiQSxJzt16YAGAKenqGygbxtJvf7BTKRrIGkGQHu9lWK04LM3UBR5k/uqOXBOPrI27b8kvy3clbkWsbs3Yl0lUliqR6A0HXIQnVGFGckB+uk409BJJJGHOyt/Co5iw4jO6ulWCjooQihCKEIoQvmDmRxBxHiImOk/SpH38Vcl48eJ7pBqvrInPc3VC1/RyugpoJTK62I8DlvyUQ3McXk5+Q/eaZFDJvCsndKaMGwa49g83JxZ8cQsjRvokRldNQxhlOV9CM7EZ3BIrnUSRHWIuOC7JpKg0lEYNfVcctYWx2cOy+OS1i69odssSsoZpCoJjxgIfEM7DTsR9XUcYOMGk6o3+vcqBlBUucW6trYEnBo7dvZfes/43zObxwZZY8KSUjVhpX1xnvNjbUfXGASK48SWsGkDkr7R1PQQODjK1z/APIWHIX++e6ybA56VHtZaMODhcFeSHAJPTBroxKTI4NYScrFb37NYWThVkG69hGfkRqX7iK0K8dTnifN9lA7JLcIHXGpFy7LnpqVASvzFCE+4VxiC5TXbTRyqDglGBweuDjoceB3oQnmaEJrxW+EEMsz+7Gjuf2QT+6lsYXuDRtXCbC6zT2LWjdjd3b7tI4QE+Y77kfFpB/Vq00iRrsjGz35KAHakL3rTLdcKKq3m7ipFKzUhaEpSFIS9CFTUea2dxNltTuRM+sxyIWZ0DOob6O0YYoQy6GCppIyQtfXUAqQCDYhLa6yf2/GNa6hDIV/SQxyKfgYnY/aBVK/RNSDgAe31snA8JYcQC+/sPAgMfwz9tNyULhbq7lPSM1Bdc/5Yi8C5/Vikb8Epr4Ko/Ye5NawXMvFsKXWKTSOrSL2Kr6sZtJA+APwqRHomodmLcz6XXC8KI4fzDBHcOGJMpAaRYoZnzqwIwuE1OiiNj2rALl9veIGhpmMghDNa9tv380gtcTkp1+aIF98TIP0mgk0j1ZgpCj1bAp4TMORQYnjMKWtblJEV43V0YZVkYMpHmCNiKcTaacU4p2RVERpZnyVjTGcDGpmZiFRBkZJPjgAnAIhR6XPE9WTbWWny+lzZHz+i4NCFEc++0FOH27Fo5FuWUiJHjYozdAe0XuEDqV1BseAzQhfMfHOMzXczT3DmSRupOOg6AAbADyFCEwoQlIApZQ5IXI1EeAzufspTAC4B2SFd+b7C2S2BQIrAqIyp94eP6wxvmr7SNPTMg1mAA4Wtt9U2173GxN7KiVn04lIZmU5UkH0NJc0OFiE7FPJC7WjcQeBsrJwDmCIyxrfBjDrHaGMAsVG5XBIGCQAcH3Scb4qM2kY2QOGW5XcvSGolpHQPHzHDWyw23G85citr4n7TrG7RLW1uzbtM4jeVgYuxjALOwdgFDELoXfYuD4VLWfV75bt7VIFFl2Rh8GiYMGPiS4J1MT1YkknrQhR3M9qIHW/jwrRYFxjpJb/AOs1eZjz2qnr3GX6xoQrHq9RQhZ37auNdnaJbIcvcOMgddCkMenm2gY8QTVjo2LWkLzkPFR6l1m6u9WHlng/0W0t7bbUFDPj9I95/j3i2PQCmZZdeR0nd5KLO25ZAOZ996nwP4x/3qIrJGPj9lCEtQhFCFF3/LtrM2uSCMvv+UChX9cOuGHyNCFVbNpZY7YrIw0SOs/eKs2hJYWXK4ORMFJG3un4VVk9U91uzv8ARWIHWMbdKvZyPNIHkuBD2UOjTcyr39Uva7rIH93supx5eNd+Jfq54/8AC58Oy+SRsOEhbmWRk1DTD2UjsXIGGDgF2LK2rcnbIZeuDhD5C5ouUtkYa42Ce2FloeZyctLJqz5KFVEX5Bc/Fj50hzrgBLa2xJT2kpSibmM2rm6t+6AS1xEo7syY77aR/rlG6sBltOk5BBWVTzFp1Tko08IIuM1N8v3Iku75hglXtkVh4x9gkqYPiNc0pHxNWKgJ5JzFai4FqZ07c/UzvnGQpPQMRuFJyRuBihCX4zwqG6heC4QSRuMFT9xB8COoI3BoQvnu49maW0fFXnk1taL+RTcFlcBopm8xjK4G2pHz03ELLqEIoQihCKEIoQp5+Tr3sEuEgeWBxlZIvygx450ZKYIIIYDBFCFA0IWu/wAnDiLi9ngyezeAyafDUrooPp3XI+yhC2nnmXTw29Y+Frcf8NgPvoQmdnzJOAouLNtRHeaCWORR6nWY238lVqjiqjO1PmneFRLZvpvHO2uwYIovzKTDQZNB/JKmrGsli0h056Yq5bVRNpdSJ13HPz9FAfE8Sa7xYBaVxDi8NtG1zcuI48hQSCepwAAoJJPkB4GochsA1MUgMj3THbgOSecL4nFcJrhbUAdJ2KlTgHSysAytgg4YA4I86ZBByVgRbNPK6uL2hCKEIoQqlxvhk0Mz3Fshmjkw00CkBwwAXtItRCklQAyEjOAQc5DR54OsxGafhm1MDkkLHjEMp0q+HHWOQFJF/WjcBx0O+MHG1V743MzCnNka7IpzbXKSLqjZXXLDUpBGQSrDI8iCPlSSCM0oEHJLVxdRQhFCFU+BySHUlpIsbL21nOwXPZJDPItpoz3TN2LFcHIAKM2NKq9k6cMYDtIVe2EvedyX41bW8dsbUK5MhARUyZGkbU6OGO5lLRswc9CuWIG9RI9d79YZqS8MazVKvvBEmFvCLkhpxHGJSvQvpGsj55q0VcqL7ULRC8xdxEH4Zdq76SfcntzECBud5HA/WNCF8yUIRQhX28ls/oGF7P3O6NtevG2cb5z19M+FaOR1J8HhbLDffxvv9EyNbWVCrOJ5FCF9D/yb5mNjcKfdW4yvxKLqH3A/M0IUvxjlmxfiUkN3bRFb6JXjkwA3axEiZVcd5WKNG+B10vn1EKxcp8k2fDtZtYyrPgM7MWYgbgZPQegxnbOcUIVd9q3MTaY+HWirLdXDIWQ9EjVg7GTHQNjGNu6WPllDyA0kpTAS4WXsHB7lhm4vZdR6rAkUaD0BZGc/Et9nSqsvaMm96sgx20pS94G7xlFuZNx0lWKVG9HVkyV9Ayn1oDwDe3kgsNs15fcBMqwo0ziON4peyAVk1o2oaS4LoudtIbGnYAU58S/VLTj4psUzAQRgpXkJtrgSvm6MivcLp0qpKLHH2YycxFY8qxJJ72cMConQ6uoNXJQ5dbXOsrXTqbRQhFCEUIRQhUXmeziPEVFxHHIlxbIkfaIrLrgeR2XvAjJSfUP9m3lUWqDgA4bFJptUktKkLa3SNQkaqiLsFUBQPgBsKriScSpwAGAStC6ihCKEKo8AuJoI3UxLLJPNcSwRISJDrlZn7TK6URdS5kzgBgMZ0hpPV9Y4BvC6j9Z1YJcpq34Le2krXKxxXzuCCutonhBbUUhaQsrISeh0HIG+NKpPjjDBYKE95cblTdrx24YgNw66QnxMlrpHxInJx8AaWkKP5stJvod7O8qQS/R3VWUGQRxqNbjvAFmkwQSAMd3AJXLCF8l0IRQhFCEUIRQhfR/8nf8A0dIOyZPy7trPSTKqMrt9XTpOMjI+IAhaFxzgkN3H2c6kgMroykqyOPddGXdWHmPwoQoduCXaK2viUzQqCT+RhEukDJHahcdB1CA+tCFT/ZlwFIoTdlcTXeZTlmYrGx1xpqYljsQxJ3JO+cCqypkLnW2BWFPHqtvvV0qOpCKEIoQoTik5t72xuF6PL9DkH6SygmPP6sqrj9c+dTKR3zFqiVTcAVoFT1CRQhFCEUIRQhRnMPBUu4TE5KnIdHX3o3XdHU+BB+0Eg7E1wgEWK6DbEKmni81p+T4mnZgHC3SAmCToAWI/Msc40vgZBwcVXy0pGLcQpsdSDg5TdrcpIoaN1dT0ZGDA/MbVGIIzUkEHJK4ri6om842NYgtgtxckj8krjuj6zSMMiNQPE7k4ABJxT0ULnngmZJms5pXlKGT6fPKIZ4keJFm7dcflVb8kIjk6lCGTUVJTJQruWqdAxzBZyhzPa43Cu1PplFCFW/aPbJJwy7WSRo17FmLIMkae+BjxBK4I8idx1oQvkGhCdcMdBNGZRlAylh12zvt4/CnYCwSNL8r4rhywVq54v7eSJBGyO4bIK42XByCR6429KuNKzQPjaGEE8N3vYm2Agql1RJ1FCF9Rew6yhThUTwhwZS7SFjnLglGI8Avd29MZ3oQrnxni8NrE01xIsca9WPn4AAbsT4AAk0IVG4n7SWeKQW/DL+QlWVTJBpRs7ZOG1Fcb4ABPTauMki1hruw4JRjktgF1yFKW4da5xkRKm3ho7mD5MNOCPAgiqqe3WOsrKE/IFP00nEUIRQhRPMMJf6MoGW+mWTD9mZZH+xFY/KpFL+IExU/Qr3Vmq5FCEUIRQhFCEUIXhGdj0oQoGfkrh7sXNpAGOcsiBCc9clMZ+dCFF8R5AsWVleDUjDGoO+pfUd7H7qdYGEggC/2UB8k0J+Ylzd+0e/dlW7FLzgYIjjF3w/JYlFCyRZOSWwPid8qfNKn9XDUYD5H/AGPvv5pbJTbWadZv3Cv3LnNFterqt5QxxkodnX4qd/mMjyNQZqeSI2ePRSWPa7JTNMpaKEKoe1jjL2nDJpUWJidMZWVSysrnQwwCMnBPXbY0IXyZQhFCEUIRQhFCF9EewrittBwh3eQRabiTtTIwALFU06fHBQKMdSQ1KYxzzZouVwkDEp7we8XiN5Nek6oYW7C0VlI04UGaXB+szHSDgEKuKhVxcx3VHtUykaHDXVkgmV1DKcg5wfgcfuqvIspgN12BQur2hCKEJG7ukiRpJGCIoLMzHAAroBJsFwkAXKbcnxPdyC9lRo4VDC1jYYYhhhrhgehZcqo8FZuuqrOCHqxjmq6aXXPBXSn0yihCKEIoQihCKEIoQihC8IoQm72uDlDpP3U4JNjsVCkpLHXiOqft792VL4/yHbTP2i6rWfOoSw7DO+5UEDO+cqQfWp0VU9otfWG4+/4UcylptK3VO8ZJlHecasveSPiMI8UOJAPAbDVn9lz610spZf7D9vfaFKZK44tOsPuntj7VrMnRcLNauOqyRk4/q5b7VFNu0dLa7LOHApwVDduCYe1XmS1uOE3K289tKxEZ0NIobAdSSqkg6h4fv6GK+CRgu5pCdD2nIr5pppKRQhegUAXQlo7Nz9Uj1O341IjpJn5N8k26Zg2q1cvezy8usFIZGU47xGhMeet8A/s5NShSwxYzP7AmjK930DtK1Pl72TxRhfpkvaac4hhJCjPXLnvHP9EKdupp01eqNWBuqN59PW6iPljafmdrHcFOctWot5bq1CCPRN2yKOnZSgFCPgyyL8UrNVwJl1ib32q+oX60WIsdyjuD3Ji4VBliGHY27EHdWMy28m/mrE/ZTDheQ9/2upDTaMd3krNJdgSpF9Z0lkHwRo1P/FFNWwunb42TZuIJKsqRTBJELIxIGY2HiVfGRjcHoQQRkV3VItcJOsDcApDgPDb64hE30237xcJi1LKyqxRH/PAnWFD7HHe2yNzObTMLbm4UN1Q8GymLTlBC6yXUr3TIQyq4VYkbwYRKMEjwLliPAin2RMZkE0+Rz8yrLTibRQhFCEUIRQhFCEUIRQhFCEUIRQheFRQuEAixSD2anpkH0pwSnaoj6GMm7cDwTO+4UJV0ypHMvTEiK394GltlANxcck2YaluTg4cffmq1xH2cWEuddmBn+bd1H9UNp+6n/iXuGqXXHEApAdKw3MePA/8AKhJfY5w0nZblPg4P95DSQ4ftae/1XTVO2tcPfJcr7HuHD/6k/Fo/3RUvrf7W938pPxPBykrT2YcPX/08j/rSMP7mmlCrkbkQOQC51hdlGTzJ9FY+G8swQkGG1gjI+toBb+scmmXzl31OJTgFSfpaG++1S/0Qn32JpnrAPpCV8G5/4ryeCXjhC9BSC4nNSo4I4/pCrnNXLLzyw3NvIIriEMveBKSxtu0T43AyAQRnB3wfBqRge2xUhjyw3Cp3E+Xr8JdxPboYbnXJF9Hk7QwT4Vhq1qmVeVe0BA7pznGdo5gI1SMSPBPCYG4O3xXUvGV1WlzP+SeN5LW4VjjsnkRSdX9HtIkw3QhwelRzGW6zO1PiQHVd2KQtraKTi8WBFKHtZDKpVXA7ORewffODmSRQfQ+VSKQmxCZqgLgrRQKlqKihCKEIoQihCKEIoQihCKEIoQihCKEIoQihCKEIoQihCKEJC58PnQhLJQhe0IRQhFCEUIRQhZpzp/pMf/pXP/ClrqFD/wAmv/Nrv/ap/driFsdCEUIRQhFCF//Z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64662"/>
            <a:ext cx="1398307" cy="150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8" descr="data:image/jpeg;base64,/9j/4AAQSkZJRgABAQAAAQABAAD/2wCEAAkGBxMTEhUTEhMVFhUXFxsZFhcYFxcYGhweFRkXGRoWHh4aHCggGhslIBUXITEiJSkrLi8uGB8zODMtNygtLisBCgoKDg0OGxAQGy8kICQsLCwsLCwsNCwuNCwsLCwsLCw0LCwsLCwsLCwsLCwsLCwsLCwsLCwsLCwsLCwsNCwsLP/AABEIAMcA/gMBIgACEQEDEQH/xAAcAAEAAgMBAQEAAAAAAAAAAAAABQYDBAcCCAH/xAA9EAACAQIEAwUGAwgCAQUAAAABAhEAAwQSITEFQVEGEyJhcQcyQoGRoVKxwRQjYnKC0eHwM5IWFRckY7L/xAAZAQEAAwEBAAAAAAAAAAAAAAAAAgMEAQX/xAAmEQACAgIDAAEEAgMAAAAAAAAAAQIRAyESMUEEIjJRYXGBE0LR/9oADAMBAAIRAxEAPwDuNKUoBSlKAUpSgFKUoBSlKAUpX5NAftK8q4OxmvVAKUpQClKUApSlAKUpQClKUApSlAKUpQClKUApSlAKUpQClKUApSlAKUpQCsd+8qKWdgqjckgAfM1ocf45awlo3bx0+FRqzHeAP9ArkfGeLvxC8puF0QkC3aglQI3J0E7kk67cqhKdF2LC5/wXTiXtLsKxWyjXDyJDANvqoAJI21Mb1TeK9osfimMtds242UZR+f5k1qnhge53CXCyoniYMSoIiFOsQBOnkKwY7s9hyYtMwyjxlwMugkkERp66aGqZOckejiw4oPf/AE99l+1DcOvnKe+tPHeKpO/4gSPe38j1rufD8Yl60l22ZR1DKfJhIr51xeCtqBluLkPhJbw6xOhiGA092eVXr2Sdo8hGCuN4GJNkzs2pa36HVh8+oqGLJwajL3or+XhUlzh52dYpSlbDzBSlKAUpSgFKUoBSlKAUpSgFKUoBSlKAUpSgFKUoBSlKAUrxduBQWYgACSSYA8yTtVF497TrFolbFt77D4hC259TqfkI86jKSj2ThCU/tRe7jgAkkADckwBUDi+2mBtyGxCEidFl9hPwgiuWcR7YYzE+K4bdq3EBVbT1IJJJ89KjsbaY2wDBVjmmBJgatMkhNJ+VVPNb+k0x+JSuRtdpeOXMXd75l8Ovd2ydFXNoP5iNz6npWmmGa65R1ZZAJC+6OfMydCB+gite9eFpchBkbAzPTfpqdvzOizjsVmc22XKVysSFAg/EWOx3gzzrlbNkVxWiaS/YsSAVVk1NuCwPISV+LXY7VpcVxj31e7d0tosW0B3OmWeRLGKg8Xi1ELbghZIgaMxiTO7BevMmvVvE3L0ftEdzZE5LahQxXkSN2Og1POj3o70+TMnFcW2JZVRMqKDkHMzq5Ou/u7chW72IwRONwyHQrftkx/Cc8fRahMTjnZyzsLVxYyKi5VRRPyJkmSdTzqw9jsWLObG3Im0PCY0LuCimP6y39BqvJFa/lHOf0Nfpnc+KcbsYcHvHAMTlBlo9Kh//ADvDAZmW4qkwCQkHlpD1xm9jbZv95dxAunMSWJljm3IIEDeYpe4pnt91ZRmYtOfUDyB5n0q2U34ZIfGXp2b/ANwMCGytcKmJ1Uxr5iRUna7SYZhK3ZHUK5H1Arhlt1uEZiEc6MrBRrryI2npWHF4Hu2AtuyZ1ObKSFOXXYR0nblXVkZJ/DXjO/4XjeHuAMl5CDsZj863wa+eMBafIl1AZMeIXHAIPMgMDy5aTVh4t21v2rWWw5V9Q3xCCJzBjqCNojnvpFS56tlMvjSukdnpXzvgu1GJcZEe4XOpcMwfzlgZImdPOrr2f7aYq3ZtPeHe22kczcGQw2bnvz13Fc/zL8B/FkvUdTpURhu0NljbVibb3FzIr+GdYjpM8ql6mpJ9FEouPYpSlSIilKUApSlAKUpQClKUArX4hie6tXLh+BGf/qpP6VsVD9r8HdvYLEWrMd49plWeciCPUiR864+jq7OCcQ4viL7m5duXGdiTAZgNfhAmAB0rQUguBczfXUfWte+pUwzEFZEbEEaEa7HlWNccFMQXB3zfnMz8x96wRx32e1zjFaRIK9m5cCguJMTEADqTU3xa8M62rTIygBVIIjKpEAa6AxJqs4O7bIdwpHwQSCAWnWfKPKs6Wiq76wZ0mImSB0q2EeLdIrlPl6bGMxIEIwXOPebMDoDpP4TpqPL6eMdcd18RAQahU93U7jUyxM6k1HvlCwqljuSYEx/mvD4xSMqhlUakHcn9BpViZx6DgZS7EdFXX6AbmN61sRi4tmzljUFjOvVVAGx2msdzEFiGiGGiLGg8/X9awPZKjNdJX8IO7HrO59TUlEqlkM6FlUm4SFcEqG95joJ9Nat3b3CPg8BgcOZD3s9+75aKttP6VYz5lutUTC3i123rLZ0ALH+IRJPKvoX2wdkWx2GS9ZM3bAYhVGbOrAFgI1J8IIpx9KXk2kcS4O63LZEIHTmdJU66kc9InTepzB4sWozh1mecj8vyqmJZZGglgTp4QdQeWn5VY8HwK+4HckSxnLcJ8UDMVKQdfCT10rmi+M/C3hlvN3TMl1zGQGI0GuukTr9BpUVxlBZuqFtsFDwy84gzE6dNedRicFu5mZsO6Muh1ZVkx4lLQwYT586znvLjWrV5Cr23Bc/iXKYcHb19POKdjlRMcLwM2AUZgPhV/EoBjQjSJ01WPnUbcdsz5kWVcJlB8MCdpGs8jW3hsTcFpVQScqwJgAsJJY7wI+cgCoHi927bOtzxMJYqAJ3yx0+IVGaqjsZ22TdgAv3aQhbVoPIbyf0rdxnaTE2f3NrIVXwjMob3oOn51UOG4nunRzqp97nII1q13cOt3J+zvmGkz7y6mJB1gDY+lVNvw0RUX9xiw97FOwe62YawpgAekDSrVwLt3iLRCXB3lsb7lwP0jrqPSoJuMWbYy+8w3MH9RqajX4khYuls95BAJO0wBodNByHWuRaT/Z3Jh5R60fQ2GxCuoZTIIn61lr5+w/G72ExNvEAsYC94VnLcHNSGaBAPpOoiu29neO2sZZF2028ZlMZkJE5WA5/Y7itcZpnkZMTgSlKUqZUKUpQClKUApSlAKUrxeuhVLMYVQSSdgAJJoDnPtT7O4WBiJKXmMQqgrcyiSWBIiAPe+xrmmE7NhrXeM+QkmFUqdAY1B28uuu1XLtbx/wDamVpULlOW2ZLAm3cdc34TkCkjqVr8xnDFOEUoQHRBJIKnM4z6E6XD4txqPlVdJs1wclFJs59jhbsWu7DEl2LaqF0EDkd94rBhccR08IGhHTeeuhr324R1uS5zNAY+QbQqfmuw215VVExjAmDFc4kudPZacViCmUIw8Q5AE6c9RpUdfvgsJXLpqZ9OUaf5rFhMXmJMKGywJPTnPXWvBOYLI3P6a/pUfS1ytHu1d3uEEhSSAdtv8Ca0MVcLMZMtz/t5DlX7jb5ErqBzE71JcO4Q+jvCkkaMD4VKhi59FZTH6xVhne3SLJ2U7LLcVjcZbakx3gzFm0HhUbk6zAgDmdqm+H8EvWma1bv3AFu2yHDPbb95nEQrcmUbzzryMPbVItZrllRoe8xNhiASWhcqB+sAH571KNgrVrK9pr6I+XRu+eZAYMdWQp0OaNZgUtDiyr8fBs4sLimZ7joxJIUNJYZSSkBs2V1nc8627OJhUJRmtl1uKymCoMB10jWAQNRrUB7Qccz8Rd8xbJkyShQgL4gpVtdCW1571M8DxqKcjHLZveK25HhRnHut/DPhnlFVyVl+F0WDhyB7itmLWi5UZSVZZ1AYtLA+hHzqyYjBIiAq11QROXI90SDGpBEGR00EVSndrV0qyFAVhyNdtUuLpGkn1BatzC8WcXB3hi4Bk7wT+8AkAk9R7pncR0qCdaNEsfLaIztlLXUBtMoQHVbjrmjUydek69d6o3Eb0HxkliAdZ0BAKjWZWI1mukceUupBc5ASUcqxGg1tvGpHigET57Vzvi9lXtJdQgZSUNvmNM0g81knTlNSTvTKckKVxMaYiQFIj1NbmHdxDW7kOplYMEehqFs3o8La+Y3HlWx32oBGm8DekoHceXRa/wDyO4dbttLlzmbgmQOXhj7zW5g+0inxnC2fIhW09Bm1qqo40IiOXSvWHfLKzpMg1XLG36y6M10WXG8ad0MLKaZlJ8BERtuDoNRrX72Z45dwd9b9rS3IV1+Fwd0bodDDcjB5kVX+9AYZSCeYXYg71LcHy3jcw58JfKyDXdJkH5a+eUiopapDJFVbR9IcNxyX7SXbZlHEg/ofMbfKtquX+zHjAs3LmDdvDm/dk9ZMz/NprtI866hWrFk5r9rs8nLj4SrzwUpSrCsUpSgFKUoBUD23V2wly2kDvBlckxCEE3I8yoIH808qnqontfxWXB5NZuZgADBPh6jlBP2rj6JRVtI5bc8V0XB4VV2OmxmS7TzkBgPILU/ZxF3Or25KKtogZgde7ADEHfUMNNoFVS/jSqmyAMxUyBymAFHKImfUV6w2GKLnus4DTlAJ9ASARmG+nlNUrR6XFUYu0fie41yTqFcaA6QpIA00J686oN5MrEDaTB8p3rovEGQ2Wt2QS7EFi6lSTcYA6ETO56faqbxHC5GfQlUcg+ogEz0mrEzNliR9q5FbjXC3uTAH001JNaVsAsJGhI0+dS3EbmW3kAAkxA09aNFcZMx9n8ILt+2GHgzidJncx5zlq9cF4kT42Uk3DcYtlmBb72F/hE5QTyEVV+zloG5hlY5Va6cxjN0EwdyOXmatOAIXFqhzKi3iQDyW5dtrJExqEY+jVDls0xx0ib4tgsmDBRmU2gy3AhKh7RaGOh1YOxidSGPQVscc4tdtWLbwUFu2LeUZGV1MHPD+IMAqjKPOCK0bnFCytdyu4Z3yLyZcwRAFPM5sx80nlUXxK7deyt7Fwz51W3bjIAHnPIAmYB138IpeyXHWyscfxXfYrOREqo3nZNgTrHSeVZcCQlohwxXxKY5HdW126fOtPiVq1muJbYkqAxmd5MgeQBFYf28gMp8RYAT+vrrXWtEYNJll4VxNyi2czFQ067CYAQHkNz86mEwqnDqyAggsZnoxhvTWZPSqrh7+VbTrrqSR1I/01ebGMR0VtFQqBETzy5fIjUadKq4mtT1o18FjQVbvCdFMKACCuxG24M677VSrPDEuPlmC2bIuvKTJ6VbL+FA/FlkgMNCDGUMZ3UgrPpUGcWbd9SGDFdmidDuNNCJ/uK77s49poq/EcAyO0gwuh/x13rVsQN/lV24hkdnVQyMfGZ11IC5h1Aga9Dyqs4vgl1bT4hV/dpc7u5A/42YSs/wNqA3URzE2owyXFnm240AMhvsay4ZxJB35fKo/CAlumk/Stq6DM/l/u9caLIyNm05ttOsHnUngrgFxLmYQGGoOoE66bxE6VGYbED3bh09K/cSVB8KkDcaiPWIqlqjSpWix3sfdQJDeK2zJnHRoIE8wI0Nd67EcTfE4K1duEFyCCdpysVDeRIAJ8zXz3hsUgBSJzsCRHLXn11H0Fdx9ltt1wWVwQVuOIPkRP3mpQVZL/KMnyK4FwpSlaTCKUpQClKUAqg+1iwWt2micpPyzQpP3FX6qj7REJSzBHvsGHVWQhvpoflXJdE8f3I4EjiACNTqXjxeLz6SJreui7bAuPLyIt3CcyCN/n5culYWwZy5uUL91DD862+EcUNhiAzBH0uRPyMc4+sVnR6i6MPFr73XVjebUZpC5YGoI0O41ECBVdxOHcao0KdYnruTNWPjGIS24Nsq+bOVCwQAyoB5DxAmN6qV2yuudtZjX/dqnF7K8q0YEP7y2SBMzp6/4qV49hivdk7MrEfUCfvWtw2zN6zP4oPPRY/v96uHtCwJWzhrwXwy6HTQZgpH/AOTU2Y46ZA4C5BtvHuXVMb6AjT7H61e72GsW2TuFDDKXDT/yXFJe2o/Aohcx8oHWue4N4XXrNSWB4gisFZsiAhiYJgjyGuo0+lZradHpxinG7LLhwES0b7wLS94Y3YhQFQa75rlzTyqt9p+0Bu3JTOoUFUBfOZMZ2nkdANOlaXG+K98xCGLQbMgIiDAXToNNvOou4CBoDPXn/irVszylRqC8UYMNxv5zoQa37eDkmOeqef8AD6j9KirgqRw95ktxEqfd/hbqPzqzwzKX1FhRAqK+XowB1UxuD66ithbhYi2Hi2xLR5gTE769PWo3C8QYKPCGVtShmP5hzU+Yr9a8gQiCyTIYRKzrlYeWutRkrNMJ0W1cQVti3fPh3t3gCV0OgfLJA86ibtq0bbyRmYju25aHK2o8jPnA61Dti2CFFu57TbgHaNiQfEN9jpWzgbJTTVhuyHQbmI1+cjaq7Zeq8HflTkuKS6mVYRsRBBnkRV79nWLtjEXsPfVWtYjDDMrDRu7YqQfVWP0qucPwKu925kIyn3YEqBvtpuaMx/a7eQEQrLM750LAVNaM+ZWmiI7b9l0wl+MO/eWWMp+Jf/rbr5Nz567wCAnTmKtfGcDdJzGarzu6k6ATv4QfzpbsqjpGNlUtqCByjWsv7OnVj5bV6sgHr/vltU3wngQvMttDDHdjoB8utRZbGZt9heFm/i7YyyFAbXYkaKv2Lei19GYPCrbQIgAA+5OpJ8ydar3YjszawqFhDXG95ogADYDn6k6n7VaKuiqRjyz5MUpSpFQpSlAKUpQCq329wBu4UsolrJ7wAbkKDmH0J+lWSvxhQ6nTPm92zWFe3DZVCXk8lkW7g840qCTGhCcyb9Rp0q69tezz4K8zWtLTe6RMQSTkMdJMdQR0qtd4jjI4UTzHX0jbzrO0z0ceRUQNy7naRpWleWTPIa684qTxPDyh1BA/P+9MLgCzqu5Oy/qeg/OkUzuWSo3uxuAa9fUxCrtp/v8AsV229wW3ewrWbq5kdYI/IjoQdQfKofsJ2Y7tQSNavr4aFirkYJvej5w4vwi7g7hUpmCyZIJVgNjpEb/KoTiWJR9UTu5+GS30J1rvvaXhAuKQRNcp4r2aykhVy+lVtGiGW0U9pnKSVFeoLaAT01J/PT7VPf8ApADdDHwjWBz02qb4ZwyyhUsC53YLBKgQSxO3PaZqLyQjps7xnLwgOC9lnvGSDV0v9jYsFV0aJUkcxt8uXzq9cDw+GGVVdAT7oJAnyHInyGtTuI4bptVq2jPKVOj5me21vMDIymCPwxoV9OlYbN3xHIxBjQj8vOum+0DstJN22Ibnyn1/vXMe6dTAHiHwnfz+XppXC6MrR6tlcxLiQ3vZSFPWV5Tv4TUi2cgQ7PbAi2x+EdD09OtRZtnU5ZBO0wQazWWKN4GObn0PkeRNRaL4SLThbalA8keM5hPxD4T5Qa828ZN1HiB3toqd9UKZwf4SCdeU1B4XHsjkt7lzRhHTn6j8pqQVGyspjK2qsD6CR5EEVxMsktHbH4AjiCBULjfZ9ZczBHpV24A3eYey53a2hPqVE/epQWRVtJnl8mjlK+ze1yzVN8C7FpadTrpV87gV6W2BTijvOR5sWgogVlpSpEBSlKAUpSgFKUoBSlKAj+McJt4hClwSDXK+M+yZ85axeAHRgZ+oP6V2SvwiuNElJro4O/s+x48Oe0w/qq1dkPZ53Jz3iGc6npXTO6HSvQFc4nXkbMGGwioIFZHtzWSlSIEbisFNcu7Y8Vti8MPhsrvPjfQqs/CORbqToPM7S3tU7Skf/EtuV0m6RzkaW56cz8h1rneBA8IUKC2ztt0E9BWPL8hJuKN3x/jXUpFlwmCt2i10Avr4nYBiCYGYLtA9OfKt7h+DRrTF3Uo0kKFUISAQBtGummnKquqYuxtcBmfDJI+jCPpXm3jcQhJUMh3OXUE/2PzqqMZp8qNrjFrinR7bhtyzLfswa2YJXO3gyz4jz8p1HpVkw3H762Q9gvJX3LrkjlMEmB9xzqM4V2myODdt22/iygN9Pi+VSJw9lsz4UhlaWewGMht+8t6TIIkqdeh5GzFn/wBZFWbAntHm123zrkxNpmce+q2ylxdpaJKXRrupUwdqrnHODW769/hXDrv4d18iN1NSJ4UcTeu3EuW7wS2F7lc9s6hm8JbTMCGGu8mtLg9u2jW8R3ZRbi5WFlzmzfiGbRjoCUYkSSIrR30Znjoq3fkeC6o8nAgj1GzD019dq1b+HKQRlKkyGGsyes9a6ZjuApelXyC5MArsZ2DD4GM7bE7HlVO4v2bu2CRBA8q5Z1OivkTE7hh+dT+HKWVGgLvMDc6nQR96j8HhD3gZ5IGuUDQkbc6v3s+7Ns97v7qyc0rOvof8CiSOzy0jq3ZSyy4SwriGFtZHQxqKmaxYdIArLVyMLdilKUOClKUApSlAKUpQClKUApSlAKUpQClKUApSlAfPXbMXGxN25lP/ACuZiQQW8O+kjaorBp3itEd4JIA0nyA9OVX/ANpXZfunF+ySBcYz0DROT0bWPMVzy/bYqLqf1qBqI5iNaxOPF0epjyJrRht4q8jAd8yrBiYaPISDUvaOOcKVW3cTcXCBr5GCIrRTGJeQs4J38QEn+ocx5jXyNalvF3bCzYuTbOpA5+k7GrUTbN7H4m6LsXERJOpKFlHy6edSKYO6sXAyNr4blpoII29dqhB2itXECXluEA6HRiB9RWbB2cIzSl1rYGsMCATy3gfeoyhGXZNTaLt2d7Q5bmW8qqzbXVVVLHaGBUrm84raxHAbSC6yEXLd1g12zqsEknOqz4WBiGViPLaqwmAu5W7sC9b6rDfaZIrzguLXLfgvBrigRl2YD0YCfSqnKePQ4Qm7X9k3wFXIfPcJRdFKz4h/ECIcDbWCJG+9XTgdyzi1NsgF0GskGRsDPPlrVIwGNDjLbZRo0SCCSRopB56n1+VZDiLmEupcXKLiwxBJAad1jkD4h/VVuHJzV/jspz4fF/RfE7G2A2buxVgwPD1tiAAKcH4kmIspetnwsPmCNCp8wQR8q3a0pI8xt+ilKV04KUpQClKUApSlAKUpQClKUApSlAKUpQClKUApSlAanFMMly0yXFDKRqPyPkRuDXDu13CGsXGeYGbwtGjA8mHIjqPWu83VkVV+0XBVvIysJBqucbLcWRxZwa7bRizQ1uOaHT16GtdxC6MG/FAg/wA0cj6b1Mce4HewhYDxWz12359D51G4fE283jSD8QMwfQjUHziq9o1xmmaV/AaZ1O/Q7jqOvpWXDYwiARaIA08ME76HKRrUo3DLTAmzdKgn3W/uDE1qvhcuhKseZiQQa5yj+S1Nm/h+Hkg3UBTaSrMp12MqdR5mte4rNc/5GIiSzEtt61mwt0ZgJbXRiAzRHp1iPnTEOCDbU5F6RLH11j71XKaa12XR12Rw4ie8lCQJgfLnU/b4k7sO8fMY0DSYjmNiKgE4YwY6rlEEsdIrPxC/3WiwXcR5Af6KojjuWtE3kpbOueyHifeDE250VkYdPGCCR/0FdFrkvsOwjA4i5HhyqpPViSxA9BH/AGFdar0YXx2eNnr/ACOhSlKmVClKUApSlAKUpQClKUApSlAKUpQClKUApSlAKUpQCsN2zNZqUBXuL8DS6pDLNcs7S9g7lqWsjMv4dwPlXcmWa172GBqLVkoyaPl18K9tjD92eYO33rG15wJLr6gqdPSvofivZexe9+2pPWNaqmO9mmHJ8Miq3Bl8cyOO3sfcg5bxX5Lr9BWql5wdbgPy/wAV1PFezKPcefIj+1R9zsBeX4QfSuNNdImsifbIPhlwsssJgE9Jjl561Yux/s6fFnvsU5toxkKB4yJ89En61NdmezTqfGpkbTyro/CMGVGtcxY3tyGbPaqJtcJ4Zaw1pbNlAqKNB+ZJ5k9a3KUrQYxSlKAUpSgFKUoBSlKAUpSgFKUoBSlKAUpSgFKUoBSlKAUpSgFKUoDyyViaxSlAYmw4rz+yjpSlcBlsYYDlWwBX7SugUpSgFKUoBSlKAUpSgFKUoBSlKA//2Q==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780" y="2602440"/>
            <a:ext cx="1653225" cy="129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901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</TotalTime>
  <Words>230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Austin</vt:lpstr>
      <vt:lpstr>Minerals</vt:lpstr>
      <vt:lpstr>Basic Facts:</vt:lpstr>
      <vt:lpstr>Basic Facts con’t</vt:lpstr>
      <vt:lpstr>Groups of Minerals</vt:lpstr>
      <vt:lpstr>Groups of Minerals</vt:lpstr>
      <vt:lpstr>Too Little, Too Much?</vt:lpstr>
      <vt:lpstr>Types of Minerals</vt:lpstr>
      <vt:lpstr>Mineral Basics</vt:lpstr>
      <vt:lpstr>Example: Calcium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</dc:title>
  <dc:creator>Donna</dc:creator>
  <cp:lastModifiedBy>Jessica Ledwell</cp:lastModifiedBy>
  <cp:revision>17</cp:revision>
  <dcterms:created xsi:type="dcterms:W3CDTF">2013-08-02T11:34:23Z</dcterms:created>
  <dcterms:modified xsi:type="dcterms:W3CDTF">2017-01-09T13:22:14Z</dcterms:modified>
</cp:coreProperties>
</file>