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Times New Roman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66"/>
    <a:srgbClr val="FF0000"/>
    <a:srgbClr val="CC00CC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0" d="100"/>
          <a:sy n="80" d="100"/>
        </p:scale>
        <p:origin x="-12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A7E22D-C28C-471A-946B-A003D9BD6CB2}" type="datetimeFigureOut">
              <a:rPr lang="en-US"/>
              <a:pPr>
                <a:defRPr/>
              </a:pPr>
              <a:t>9/27/2016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9CC5C9B-F2F6-4B80-9D4D-B1CF7833399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018594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85DB56-1BE7-49B7-93BD-C51699347F3A}" type="slidenum">
              <a:rPr lang="en-CA" smtClean="0"/>
              <a:pPr/>
              <a:t>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xmlns="" val="342410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Marrantes =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funny</a:t>
            </a:r>
            <a:r>
              <a:rPr lang="fr-FR" baseline="0" dirty="0" smtClean="0"/>
              <a:t>/</a:t>
            </a:r>
            <a:r>
              <a:rPr lang="fr-FR" baseline="0" dirty="0" err="1" smtClean="0"/>
              <a:t>comical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CC5C9B-F2F6-4B80-9D4D-B1CF7833399B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201599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CC5C9B-F2F6-4B80-9D4D-B1CF7833399B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38429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9047C-DB4A-4D30-981D-026F4798AD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15180-D98A-4537-B033-86654982300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437D6-C34D-4C97-AF9E-9A570A9E91A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1F448-6C4D-4657-AADB-249449ED88C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1EB9-F0B2-4172-8570-0A4809D078E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03718-34C3-490E-95C2-0E5DF83BB4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6BC8D-FC37-4342-AD67-96A15C1CA71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62E0B-DE20-4DE1-852D-EFCEA3BD526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DCEBD-43E1-4117-B6AD-D3844FE0CD5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05544-C426-4274-9AB8-30B4110BA2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5D7B3-63D7-461B-A5B6-13F87DD2697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:\Documents and Settings\Helen Gibson\My Documents\My Pictures\Bahamas\First impressions August 2005\Paradise Island 009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2819400" y="-5029200"/>
            <a:ext cx="19507200" cy="146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7683993-1AF2-4E2F-AB39-CD493E81138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476672"/>
            <a:ext cx="7772400" cy="1143000"/>
          </a:xfrm>
        </p:spPr>
        <p:txBody>
          <a:bodyPr/>
          <a:lstStyle/>
          <a:p>
            <a:pPr eaLnBrk="1" hangingPunct="1"/>
            <a:r>
              <a:rPr lang="fr-FR" sz="6000" dirty="0" smtClean="0">
                <a:latin typeface="Rockwell" pitchFamily="18" charset="0"/>
              </a:rPr>
              <a:t>Les Vacances</a:t>
            </a:r>
          </a:p>
        </p:txBody>
      </p:sp>
      <p:sp>
        <p:nvSpPr>
          <p:cNvPr id="2051" name="Subtitle 5"/>
          <p:cNvSpPr>
            <a:spLocks noGrp="1"/>
          </p:cNvSpPr>
          <p:nvPr>
            <p:ph type="subTitle" idx="1"/>
          </p:nvPr>
        </p:nvSpPr>
        <p:spPr>
          <a:xfrm>
            <a:off x="1403648" y="2564904"/>
            <a:ext cx="6400800" cy="1752600"/>
          </a:xfrm>
        </p:spPr>
        <p:txBody>
          <a:bodyPr/>
          <a:lstStyle/>
          <a:p>
            <a:pPr eaLnBrk="1" hangingPunct="1"/>
            <a:r>
              <a:rPr lang="en-CA" dirty="0" smtClean="0"/>
              <a:t>Mon voyage </a:t>
            </a:r>
            <a:r>
              <a:rPr lang="en-CA" dirty="0" err="1" smtClean="0"/>
              <a:t>idéal</a:t>
            </a:r>
            <a:r>
              <a:rPr lang="en-CA" dirty="0" smtClean="0"/>
              <a:t> </a:t>
            </a:r>
          </a:p>
        </p:txBody>
      </p:sp>
      <p:pic>
        <p:nvPicPr>
          <p:cNvPr id="2" name="Picture 2" descr="Résultats de recherche d'images pour « voyage 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866" y="4149080"/>
            <a:ext cx="8274646" cy="17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-571500"/>
            <a:ext cx="7772400" cy="1143000"/>
          </a:xfrm>
        </p:spPr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présentation</a:t>
            </a:r>
            <a:r>
              <a:rPr lang="en-US" dirty="0" smtClean="0"/>
              <a:t> </a:t>
            </a:r>
            <a:r>
              <a:rPr lang="en-US" dirty="0" err="1" smtClean="0"/>
              <a:t>orale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08720" y="476672"/>
            <a:ext cx="12313368" cy="4114800"/>
          </a:xfrm>
        </p:spPr>
        <p:txBody>
          <a:bodyPr/>
          <a:lstStyle/>
          <a:p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allez</a:t>
            </a:r>
            <a:r>
              <a:rPr lang="en-US" dirty="0" smtClean="0"/>
              <a:t> </a:t>
            </a:r>
            <a:r>
              <a:rPr lang="en-US" dirty="0" err="1" smtClean="0"/>
              <a:t>préparer</a:t>
            </a:r>
            <a:r>
              <a:rPr lang="en-US" dirty="0" smtClean="0"/>
              <a:t> (en </a:t>
            </a:r>
            <a:r>
              <a:rPr lang="en-US" dirty="0" err="1" smtClean="0"/>
              <a:t>groupes</a:t>
            </a:r>
            <a:r>
              <a:rPr lang="en-US" dirty="0" smtClean="0"/>
              <a:t> de </a:t>
            </a:r>
            <a:r>
              <a:rPr lang="en-US" dirty="0" err="1" smtClean="0"/>
              <a:t>deux</a:t>
            </a:r>
            <a:r>
              <a:rPr lang="en-US" dirty="0" smtClean="0"/>
              <a:t>)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présentation</a:t>
            </a:r>
            <a:r>
              <a:rPr lang="en-US" dirty="0" smtClean="0"/>
              <a:t> au </a:t>
            </a:r>
            <a:r>
              <a:rPr lang="en-US" dirty="0" err="1" smtClean="0"/>
              <a:t>sujet</a:t>
            </a:r>
            <a:r>
              <a:rPr lang="en-US" dirty="0" smtClean="0"/>
              <a:t> d’un voyage  de </a:t>
            </a:r>
            <a:r>
              <a:rPr lang="en-US" dirty="0" err="1" smtClean="0"/>
              <a:t>rêve</a:t>
            </a:r>
            <a:r>
              <a:rPr lang="en-US" dirty="0" smtClean="0"/>
              <a:t>! Le </a:t>
            </a:r>
            <a:r>
              <a:rPr lang="en-US" dirty="0" err="1" smtClean="0"/>
              <a:t>projet</a:t>
            </a:r>
            <a:r>
              <a:rPr lang="en-US" dirty="0" smtClean="0"/>
              <a:t> </a:t>
            </a:r>
            <a:r>
              <a:rPr lang="en-US" dirty="0" err="1" smtClean="0"/>
              <a:t>doit</a:t>
            </a:r>
            <a:r>
              <a:rPr lang="en-US" dirty="0" smtClean="0"/>
              <a:t> </a:t>
            </a:r>
            <a:r>
              <a:rPr lang="en-US" dirty="0" err="1" smtClean="0"/>
              <a:t>comprendre</a:t>
            </a:r>
            <a:r>
              <a:rPr lang="en-US" dirty="0" smtClean="0"/>
              <a:t>:</a:t>
            </a:r>
          </a:p>
          <a:p>
            <a:r>
              <a:rPr lang="en-US" sz="2800" dirty="0" smtClean="0"/>
              <a:t>1.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vous</a:t>
            </a:r>
            <a:r>
              <a:rPr lang="en-US" sz="2800" dirty="0" smtClean="0"/>
              <a:t> </a:t>
            </a:r>
            <a:r>
              <a:rPr lang="en-US" sz="2800" dirty="0" err="1" smtClean="0"/>
              <a:t>allez</a:t>
            </a:r>
            <a:endParaRPr lang="en-US" sz="2800" dirty="0" smtClean="0"/>
          </a:p>
          <a:p>
            <a:r>
              <a:rPr lang="en-US" sz="2800" dirty="0" smtClean="0"/>
              <a:t>2.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vous</a:t>
            </a:r>
            <a:r>
              <a:rPr lang="en-US" sz="2800" dirty="0" smtClean="0"/>
              <a:t> </a:t>
            </a:r>
            <a:r>
              <a:rPr lang="en-US" sz="2800" dirty="0" err="1" smtClean="0"/>
              <a:t>rester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3. </a:t>
            </a:r>
            <a:r>
              <a:rPr lang="en-US" sz="2800" dirty="0" err="1" smtClean="0"/>
              <a:t>Ce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vous</a:t>
            </a:r>
            <a:r>
              <a:rPr lang="en-US" sz="2800" dirty="0" smtClean="0"/>
              <a:t> </a:t>
            </a:r>
            <a:r>
              <a:rPr lang="en-US" sz="2800" dirty="0" err="1" smtClean="0"/>
              <a:t>allez</a:t>
            </a:r>
            <a:r>
              <a:rPr lang="en-US" sz="2800" dirty="0" smtClean="0"/>
              <a:t> faire.</a:t>
            </a:r>
          </a:p>
          <a:p>
            <a:r>
              <a:rPr lang="en-US" sz="2800" dirty="0" smtClean="0"/>
              <a:t>4. </a:t>
            </a:r>
            <a:r>
              <a:rPr lang="en-US" sz="2800" dirty="0" err="1" smtClean="0"/>
              <a:t>Une</a:t>
            </a:r>
            <a:r>
              <a:rPr lang="en-US" sz="2800" dirty="0" smtClean="0"/>
              <a:t> </a:t>
            </a:r>
            <a:r>
              <a:rPr lang="en-US" sz="2800" dirty="0" err="1" smtClean="0"/>
              <a:t>exercursion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vous</a:t>
            </a:r>
            <a:r>
              <a:rPr lang="en-US" sz="2800" dirty="0" smtClean="0"/>
              <a:t> </a:t>
            </a:r>
            <a:r>
              <a:rPr lang="en-US" sz="2800" dirty="0" err="1" smtClean="0"/>
              <a:t>allez</a:t>
            </a:r>
            <a:r>
              <a:rPr lang="en-US" sz="2800" dirty="0" smtClean="0"/>
              <a:t> faire. </a:t>
            </a:r>
          </a:p>
          <a:p>
            <a:r>
              <a:rPr lang="en-US" sz="2800" dirty="0" smtClean="0"/>
              <a:t>5. </a:t>
            </a:r>
            <a:r>
              <a:rPr lang="en-US" sz="2800" dirty="0" err="1" smtClean="0"/>
              <a:t>Quelque</a:t>
            </a:r>
            <a:r>
              <a:rPr lang="en-US" sz="2800" dirty="0" smtClean="0"/>
              <a:t> chose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vous</a:t>
            </a:r>
            <a:r>
              <a:rPr lang="en-US" sz="2800" dirty="0" smtClean="0"/>
              <a:t> </a:t>
            </a:r>
            <a:r>
              <a:rPr lang="en-US" sz="2800" dirty="0" err="1" smtClean="0"/>
              <a:t>allez</a:t>
            </a:r>
            <a:r>
              <a:rPr lang="en-US" sz="2800" dirty="0" smtClean="0"/>
              <a:t> </a:t>
            </a:r>
            <a:r>
              <a:rPr lang="en-US" sz="2800" dirty="0" err="1" smtClean="0"/>
              <a:t>voir</a:t>
            </a:r>
            <a:r>
              <a:rPr lang="en-US" sz="2800" dirty="0" smtClean="0"/>
              <a:t> pendant </a:t>
            </a:r>
            <a:r>
              <a:rPr lang="en-US" sz="2800" dirty="0" err="1" smtClean="0"/>
              <a:t>l’excursion</a:t>
            </a:r>
            <a:endParaRPr lang="en-US" sz="2800" dirty="0" smtClean="0"/>
          </a:p>
          <a:p>
            <a:r>
              <a:rPr lang="en-US" sz="2800" dirty="0" smtClean="0"/>
              <a:t>6. Pendant </a:t>
            </a:r>
            <a:r>
              <a:rPr lang="en-US" sz="2800" dirty="0" err="1" smtClean="0"/>
              <a:t>combien</a:t>
            </a:r>
            <a:r>
              <a:rPr lang="en-US" sz="2800" dirty="0" smtClean="0"/>
              <a:t> de temps </a:t>
            </a:r>
            <a:r>
              <a:rPr lang="en-US" sz="2800" dirty="0" err="1" smtClean="0"/>
              <a:t>vous</a:t>
            </a:r>
            <a:r>
              <a:rPr lang="en-US" sz="2800" dirty="0" smtClean="0"/>
              <a:t> </a:t>
            </a:r>
            <a:r>
              <a:rPr lang="en-US" sz="2800" dirty="0" err="1" smtClean="0"/>
              <a:t>allez</a:t>
            </a:r>
            <a:r>
              <a:rPr lang="en-US" sz="2800" dirty="0" smtClean="0"/>
              <a:t> </a:t>
            </a:r>
            <a:r>
              <a:rPr lang="en-US" sz="2800" dirty="0" err="1" smtClean="0"/>
              <a:t>rester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7. </a:t>
            </a:r>
            <a:r>
              <a:rPr lang="en-US" sz="2800" dirty="0" err="1" smtClean="0"/>
              <a:t>Combien</a:t>
            </a:r>
            <a:r>
              <a:rPr lang="en-US" sz="2800" dirty="0" smtClean="0"/>
              <a:t> </a:t>
            </a:r>
            <a:r>
              <a:rPr lang="en-US" sz="2800" dirty="0" err="1" smtClean="0"/>
              <a:t>vous</a:t>
            </a:r>
            <a:r>
              <a:rPr lang="en-US" sz="2800" dirty="0" smtClean="0"/>
              <a:t> </a:t>
            </a:r>
            <a:r>
              <a:rPr lang="en-US" sz="2800" dirty="0" err="1" smtClean="0"/>
              <a:t>allez</a:t>
            </a:r>
            <a:r>
              <a:rPr lang="en-US" sz="2800" dirty="0" smtClean="0"/>
              <a:t> payer</a:t>
            </a:r>
          </a:p>
          <a:p>
            <a:r>
              <a:rPr lang="en-US" sz="2800" dirty="0" smtClean="0"/>
              <a:t>8. Avec qui </a:t>
            </a:r>
            <a:r>
              <a:rPr lang="en-US" sz="2800" dirty="0" err="1" smtClean="0"/>
              <a:t>vous</a:t>
            </a:r>
            <a:r>
              <a:rPr lang="en-US" sz="2800" dirty="0" smtClean="0"/>
              <a:t> </a:t>
            </a:r>
            <a:r>
              <a:rPr lang="en-US" sz="2800" dirty="0" err="1" smtClean="0"/>
              <a:t>allez</a:t>
            </a:r>
            <a:r>
              <a:rPr lang="en-US" sz="2800" dirty="0" smtClean="0"/>
              <a:t> voyager. </a:t>
            </a:r>
          </a:p>
          <a:p>
            <a:r>
              <a:rPr lang="en-US" sz="2800" dirty="0" smtClean="0"/>
              <a:t>9. </a:t>
            </a:r>
            <a:r>
              <a:rPr lang="en-US" sz="2800" dirty="0" err="1" smtClean="0"/>
              <a:t>Une</a:t>
            </a:r>
            <a:r>
              <a:rPr lang="en-US" sz="2800" dirty="0" smtClean="0"/>
              <a:t> photo pour </a:t>
            </a:r>
            <a:r>
              <a:rPr lang="en-US" sz="2800" dirty="0" err="1" smtClean="0"/>
              <a:t>chaque</a:t>
            </a:r>
            <a:r>
              <a:rPr lang="en-US" sz="2800" dirty="0" smtClean="0"/>
              <a:t> </a:t>
            </a:r>
            <a:r>
              <a:rPr lang="en-US" sz="2800" dirty="0" err="1" smtClean="0"/>
              <a:t>diapot</a:t>
            </a:r>
            <a:endParaRPr lang="en-US" sz="2800" dirty="0" smtClean="0"/>
          </a:p>
          <a:p>
            <a:r>
              <a:rPr lang="en-US" sz="2800" dirty="0" smtClean="0"/>
              <a:t>10. </a:t>
            </a:r>
            <a:r>
              <a:rPr lang="en-US" sz="2800" dirty="0" err="1" smtClean="0"/>
              <a:t>Cinq</a:t>
            </a:r>
            <a:r>
              <a:rPr lang="en-US" sz="2800" dirty="0" smtClean="0"/>
              <a:t> </a:t>
            </a:r>
            <a:r>
              <a:rPr lang="en-US" sz="2800" dirty="0" err="1" smtClean="0"/>
              <a:t>choses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vous</a:t>
            </a:r>
            <a:r>
              <a:rPr lang="en-US" sz="2800" dirty="0" smtClean="0"/>
              <a:t> </a:t>
            </a:r>
            <a:r>
              <a:rPr lang="en-US" sz="2800" dirty="0" err="1" smtClean="0"/>
              <a:t>aller</a:t>
            </a:r>
            <a:r>
              <a:rPr lang="en-US" sz="2800" dirty="0" smtClean="0"/>
              <a:t> </a:t>
            </a:r>
            <a:r>
              <a:rPr lang="en-US" sz="2800" dirty="0" err="1" smtClean="0"/>
              <a:t>mettre</a:t>
            </a:r>
            <a:r>
              <a:rPr lang="en-US" sz="2800" dirty="0" smtClean="0"/>
              <a:t> </a:t>
            </a:r>
            <a:r>
              <a:rPr lang="en-US" sz="2800" dirty="0" err="1" smtClean="0"/>
              <a:t>dans</a:t>
            </a:r>
            <a:r>
              <a:rPr lang="en-US" sz="2800" dirty="0" smtClean="0"/>
              <a:t> </a:t>
            </a:r>
            <a:r>
              <a:rPr lang="en-US" sz="2800" dirty="0" err="1" smtClean="0"/>
              <a:t>votre</a:t>
            </a:r>
            <a:r>
              <a:rPr lang="en-US" sz="2800" dirty="0" smtClean="0"/>
              <a:t> valise.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évaluation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620000" cy="1981200"/>
          </a:xfrm>
        </p:spPr>
        <p:txBody>
          <a:bodyPr/>
          <a:lstStyle/>
          <a:p>
            <a:pPr eaLnBrk="1" hangingPunct="1"/>
            <a:r>
              <a:rPr lang="fr-FR" sz="6000" dirty="0" smtClean="0">
                <a:solidFill>
                  <a:schemeClr val="bg1"/>
                </a:solidFill>
                <a:latin typeface="Rockwell" pitchFamily="18" charset="0"/>
              </a:rPr>
              <a:t>Où veux-tu aller en vacances?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60848"/>
            <a:ext cx="8715375" cy="933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sz="2000" b="1" dirty="0" smtClean="0">
                <a:latin typeface="Rockwell" pitchFamily="18" charset="0"/>
              </a:rPr>
              <a:t>J</a:t>
            </a:r>
            <a:r>
              <a:rPr lang="en-US" sz="2000" b="1" dirty="0" smtClean="0">
                <a:latin typeface="Rockwell" pitchFamily="18" charset="0"/>
              </a:rPr>
              <a:t>e </a:t>
            </a:r>
            <a:r>
              <a:rPr lang="en-US" sz="2000" b="1" dirty="0" err="1" smtClean="0">
                <a:latin typeface="Rockwell" pitchFamily="18" charset="0"/>
              </a:rPr>
              <a:t>veux</a:t>
            </a:r>
            <a:r>
              <a:rPr lang="en-US" sz="2000" b="1" dirty="0" smtClean="0">
                <a:latin typeface="Rockwell" pitchFamily="18" charset="0"/>
              </a:rPr>
              <a:t> </a:t>
            </a:r>
            <a:r>
              <a:rPr lang="fr-FR" sz="2000" b="1" dirty="0" smtClean="0">
                <a:latin typeface="Rockwell" pitchFamily="18" charset="0"/>
              </a:rPr>
              <a:t>aller aux Bahamas.</a:t>
            </a:r>
          </a:p>
          <a:p>
            <a:pPr eaLnBrk="1" hangingPunct="1">
              <a:buFontTx/>
              <a:buNone/>
            </a:pPr>
            <a:r>
              <a:rPr lang="fr-FR" sz="2000" b="1" dirty="0" smtClean="0">
                <a:latin typeface="Rockwell" pitchFamily="18" charset="0"/>
              </a:rPr>
              <a:t>Je veux aller en France. </a:t>
            </a:r>
          </a:p>
          <a:p>
            <a:pPr eaLnBrk="1" hangingPunct="1">
              <a:buFontTx/>
              <a:buNone/>
            </a:pPr>
            <a:r>
              <a:rPr lang="fr-FR" sz="2000" b="1" dirty="0" smtClean="0">
                <a:latin typeface="Rockwell" pitchFamily="18" charset="0"/>
              </a:rPr>
              <a:t>Je veux aller en Irlande. </a:t>
            </a:r>
          </a:p>
          <a:p>
            <a:pPr eaLnBrk="1" hangingPunct="1">
              <a:buFontTx/>
              <a:buNone/>
            </a:pPr>
            <a:r>
              <a:rPr lang="fr-FR" sz="2000" b="1" dirty="0" smtClean="0">
                <a:latin typeface="Rockwell" pitchFamily="18" charset="0"/>
              </a:rPr>
              <a:t>Je veux aller en Belgique. </a:t>
            </a:r>
          </a:p>
          <a:p>
            <a:pPr eaLnBrk="1" hangingPunct="1">
              <a:buFontTx/>
              <a:buNone/>
            </a:pPr>
            <a:r>
              <a:rPr lang="fr-FR" sz="2000" b="1" dirty="0" smtClean="0">
                <a:latin typeface="Rockwell" pitchFamily="18" charset="0"/>
              </a:rPr>
              <a:t>Je veux aller à Toronto.</a:t>
            </a:r>
          </a:p>
          <a:p>
            <a:pPr eaLnBrk="1" hangingPunct="1">
              <a:buFontTx/>
              <a:buNone/>
            </a:pPr>
            <a:r>
              <a:rPr lang="fr-FR" sz="2000" b="1" dirty="0" smtClean="0">
                <a:latin typeface="Rockwell" pitchFamily="18" charset="0"/>
              </a:rPr>
              <a:t>Je veux aller au Mexique. </a:t>
            </a:r>
          </a:p>
          <a:p>
            <a:pPr eaLnBrk="1" hangingPunct="1">
              <a:buFontTx/>
              <a:buNone/>
            </a:pPr>
            <a:r>
              <a:rPr lang="fr-FR" sz="2000" b="1" dirty="0" smtClean="0">
                <a:latin typeface="Rockwell" pitchFamily="18" charset="0"/>
              </a:rPr>
              <a:t>Je veux aller en Espagne. </a:t>
            </a:r>
          </a:p>
          <a:p>
            <a:pPr eaLnBrk="1" hangingPunct="1">
              <a:buFontTx/>
              <a:buNone/>
            </a:pPr>
            <a:r>
              <a:rPr lang="fr-FR" sz="2000" b="1" dirty="0" smtClean="0">
                <a:latin typeface="Rockwell" pitchFamily="18" charset="0"/>
              </a:rPr>
              <a:t>Je veux aller en Floride. </a:t>
            </a:r>
          </a:p>
          <a:p>
            <a:pPr eaLnBrk="1" hangingPunct="1">
              <a:buFontTx/>
              <a:buNone/>
            </a:pPr>
            <a:r>
              <a:rPr lang="fr-FR" sz="2000" b="1" dirty="0" smtClean="0">
                <a:latin typeface="Rockwell" pitchFamily="18" charset="0"/>
              </a:rPr>
              <a:t>Je veux aller aux États-Unis</a:t>
            </a:r>
          </a:p>
          <a:p>
            <a:pPr eaLnBrk="1" hangingPunct="1">
              <a:buFontTx/>
              <a:buNone/>
            </a:pPr>
            <a:r>
              <a:rPr lang="fr-FR" sz="2000" b="1" dirty="0" smtClean="0">
                <a:latin typeface="Rockwell" pitchFamily="18" charset="0"/>
              </a:rPr>
              <a:t>Je veux aller à New York. </a:t>
            </a:r>
          </a:p>
          <a:p>
            <a:pPr eaLnBrk="1" hangingPunct="1">
              <a:buFontTx/>
              <a:buNone/>
            </a:pPr>
            <a:r>
              <a:rPr lang="fr-FR" sz="2000" b="1" dirty="0" smtClean="0">
                <a:latin typeface="Rockwell" pitchFamily="18" charset="0"/>
              </a:rPr>
              <a:t>Je veux aller en Angleterre. </a:t>
            </a:r>
          </a:p>
          <a:p>
            <a:pPr eaLnBrk="1" hangingPunct="1">
              <a:buFontTx/>
              <a:buNone/>
            </a:pPr>
            <a:r>
              <a:rPr lang="fr-FR" sz="2000" b="1" dirty="0" smtClean="0">
                <a:latin typeface="Rockwell" pitchFamily="18" charset="0"/>
              </a:rPr>
              <a:t>Je veux aller au brésil. </a:t>
            </a:r>
          </a:p>
          <a:p>
            <a:pPr eaLnBrk="1" hangingPunct="1">
              <a:buFontTx/>
              <a:buNone/>
            </a:pPr>
            <a:r>
              <a:rPr lang="fr-FR" sz="2000" b="1" dirty="0" smtClean="0">
                <a:latin typeface="Rockwell" pitchFamily="18" charset="0"/>
              </a:rPr>
              <a:t>Je veux aller en Australie.</a:t>
            </a:r>
          </a:p>
          <a:p>
            <a:pPr eaLnBrk="1" hangingPunct="1">
              <a:buFontTx/>
              <a:buNone/>
            </a:pPr>
            <a:r>
              <a:rPr lang="fr-FR" sz="2000" b="1" dirty="0" smtClean="0">
                <a:latin typeface="Rockwell" pitchFamily="18" charset="0"/>
              </a:rPr>
              <a:t>Je veux aller en Suisse.  </a:t>
            </a:r>
          </a:p>
        </p:txBody>
      </p:sp>
      <p:pic>
        <p:nvPicPr>
          <p:cNvPr id="9218" name="Picture 2" descr="Résultats de recherche d'images pour « travelling around the world 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996952"/>
            <a:ext cx="6257925" cy="3648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 advAuto="2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Documents and Settings\Helen Gibson\My Documents\My Pictures\Bahamas\First impressions August 2005\Paradise Island 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81600" y="-3886200"/>
            <a:ext cx="19507200" cy="146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6000" dirty="0" smtClean="0">
                <a:solidFill>
                  <a:schemeClr val="bg1"/>
                </a:solidFill>
                <a:latin typeface="Rockwell" pitchFamily="18" charset="0"/>
              </a:rPr>
              <a:t>Où vas-tu rester?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8840"/>
            <a:ext cx="8782744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FR" sz="4000" dirty="0" smtClean="0">
                <a:solidFill>
                  <a:srgbClr val="FF0000"/>
                </a:solidFill>
                <a:latin typeface="Rockwell" pitchFamily="18" charset="0"/>
              </a:rPr>
              <a:t>Je vais rester dans un hôtel avec ma famille.</a:t>
            </a:r>
          </a:p>
          <a:p>
            <a:pPr algn="ctr" eaLnBrk="1" hangingPunct="1">
              <a:buFontTx/>
              <a:buNone/>
            </a:pPr>
            <a:r>
              <a:rPr lang="fr-FR" sz="4000" dirty="0" smtClean="0">
                <a:solidFill>
                  <a:srgbClr val="FF0000"/>
                </a:solidFill>
                <a:latin typeface="Rockwell" pitchFamily="18" charset="0"/>
              </a:rPr>
              <a:t>Je vais loger dans une auberge (B&amp;B)</a:t>
            </a:r>
          </a:p>
          <a:p>
            <a:pPr algn="ctr" eaLnBrk="1" hangingPunct="1">
              <a:buFontTx/>
              <a:buNone/>
            </a:pPr>
            <a:r>
              <a:rPr lang="fr-FR" sz="4000" dirty="0" smtClean="0">
                <a:solidFill>
                  <a:srgbClr val="FF0000"/>
                </a:solidFill>
                <a:latin typeface="Rockwell" pitchFamily="18" charset="0"/>
              </a:rPr>
              <a:t>Je vais loger avec un(e) ami(e)</a:t>
            </a:r>
          </a:p>
          <a:p>
            <a:pPr algn="ctr" eaLnBrk="1" hangingPunct="1">
              <a:buFontTx/>
              <a:buNone/>
            </a:pPr>
            <a:endParaRPr lang="fr-FR" sz="4800" dirty="0" smtClean="0">
              <a:solidFill>
                <a:schemeClr val="bg1"/>
              </a:solidFill>
              <a:latin typeface="Rockwell" pitchFamily="18" charset="0"/>
            </a:endParaRPr>
          </a:p>
          <a:p>
            <a:pPr algn="ctr" eaLnBrk="1" hangingPunct="1">
              <a:buFontTx/>
              <a:buNone/>
            </a:pPr>
            <a:r>
              <a:rPr lang="fr-FR" sz="4800" dirty="0" smtClean="0">
                <a:solidFill>
                  <a:schemeClr val="bg1"/>
                </a:solidFill>
                <a:latin typeface="Rockwell" pitchFamily="18" charset="0"/>
              </a:rPr>
              <a:t>Ce sera fantastique!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 advAuto="20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C:\Documents and Settings\Helen Gibson\My Documents\My Pictures\Bahamas\First impressions August 2005\Paradise Island 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17232" y="-5139952"/>
            <a:ext cx="19507200" cy="146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696200" cy="2514600"/>
          </a:xfrm>
        </p:spPr>
        <p:txBody>
          <a:bodyPr/>
          <a:lstStyle/>
          <a:p>
            <a:pPr eaLnBrk="1" hangingPunct="1"/>
            <a:r>
              <a:rPr lang="fr-FR" sz="6000" dirty="0" smtClean="0">
                <a:solidFill>
                  <a:schemeClr val="bg1"/>
                </a:solidFill>
                <a:latin typeface="Rockwell" pitchFamily="18" charset="0"/>
              </a:rPr>
              <a:t>Qu’est-ce que tu vas faire?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528" y="2492896"/>
            <a:ext cx="10150896" cy="3352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FR" sz="4800" dirty="0" smtClean="0">
                <a:latin typeface="Rockwell" pitchFamily="18" charset="0"/>
              </a:rPr>
              <a:t>Je vais aller à la plage.</a:t>
            </a:r>
          </a:p>
          <a:p>
            <a:pPr algn="ctr" eaLnBrk="1" hangingPunct="1">
              <a:buFontTx/>
              <a:buNone/>
            </a:pPr>
            <a:r>
              <a:rPr lang="fr-FR" sz="4800" dirty="0" smtClean="0">
                <a:latin typeface="Rockwell" pitchFamily="18" charset="0"/>
              </a:rPr>
              <a:t>Je vais visiter des sites touristiques. </a:t>
            </a:r>
          </a:p>
          <a:p>
            <a:pPr algn="ctr" eaLnBrk="1" hangingPunct="1">
              <a:buFontTx/>
              <a:buNone/>
            </a:pPr>
            <a:r>
              <a:rPr lang="fr-FR" sz="4800" dirty="0" smtClean="0">
                <a:latin typeface="Rockwell" pitchFamily="18" charset="0"/>
              </a:rPr>
              <a:t>Je vais faire des aventures. </a:t>
            </a:r>
          </a:p>
          <a:p>
            <a:pPr algn="ctr" eaLnBrk="1" hangingPunct="1">
              <a:buFontTx/>
              <a:buNone/>
            </a:pPr>
            <a:r>
              <a:rPr lang="fr-FR" sz="4800" dirty="0" smtClean="0">
                <a:latin typeface="Rockwell" pitchFamily="18" charset="0"/>
              </a:rPr>
              <a:t>Je vais faire des achats. </a:t>
            </a:r>
            <a:br>
              <a:rPr lang="fr-FR" sz="4800" dirty="0" smtClean="0">
                <a:latin typeface="Rockwell" pitchFamily="18" charset="0"/>
              </a:rPr>
            </a:br>
            <a:r>
              <a:rPr lang="fr-FR" sz="4800" dirty="0" smtClean="0">
                <a:latin typeface="Rockwell" pitchFamily="18" charset="0"/>
              </a:rPr>
              <a:t>Je vais aller aux musées.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1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2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 advAuto="2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Documents and Settings\Helen Gibson\My Documents\My Pictures\Bahamas\First impressions August 2005\DSCF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-228600"/>
            <a:ext cx="9601200" cy="12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905000"/>
          </a:xfrm>
        </p:spPr>
        <p:txBody>
          <a:bodyPr/>
          <a:lstStyle/>
          <a:p>
            <a:pPr eaLnBrk="1" hangingPunct="1">
              <a:defRPr/>
            </a:pPr>
            <a:r>
              <a:rPr lang="fr-FR" sz="6000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Rockwell" pitchFamily="18" charset="0"/>
              </a:rPr>
              <a:t>Vas-tu faire des excursions?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3657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FR" sz="4800" dirty="0" smtClean="0">
                <a:latin typeface="Rockwell" pitchFamily="18" charset="0"/>
              </a:rPr>
              <a:t>Oui, nous irons visiter un zoo.  </a:t>
            </a:r>
          </a:p>
          <a:p>
            <a:pPr algn="ctr" eaLnBrk="1" hangingPunct="1">
              <a:buFontTx/>
              <a:buNone/>
            </a:pPr>
            <a:r>
              <a:rPr lang="fr-FR" sz="4800" dirty="0" smtClean="0">
                <a:latin typeface="Rockwell" pitchFamily="18" charset="0"/>
              </a:rPr>
              <a:t>Oui, nous allons visiter une église. </a:t>
            </a:r>
          </a:p>
          <a:p>
            <a:pPr algn="ctr" eaLnBrk="1" hangingPunct="1">
              <a:buFontTx/>
              <a:buNone/>
            </a:pPr>
            <a:r>
              <a:rPr lang="fr-FR" sz="4800" dirty="0" smtClean="0">
                <a:latin typeface="Rockwell" pitchFamily="18" charset="0"/>
              </a:rPr>
              <a:t>Oui, nous allons visiter des monuments. </a:t>
            </a:r>
          </a:p>
          <a:p>
            <a:pPr algn="ctr" eaLnBrk="1" hangingPunct="1">
              <a:buFontTx/>
              <a:buNone/>
            </a:pPr>
            <a:endParaRPr lang="fr-FR" sz="4800" dirty="0" smtClean="0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4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8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 advAuto="2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Documents and Settings\Helen Gibson\My Documents\My Pictures\Bahamas\First impressions August 2005\Paradise Island 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-3505200"/>
            <a:ext cx="10058400" cy="134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848600" cy="1828800"/>
          </a:xfrm>
        </p:spPr>
        <p:txBody>
          <a:bodyPr/>
          <a:lstStyle/>
          <a:p>
            <a:pPr eaLnBrk="1" hangingPunct="1"/>
            <a:r>
              <a:rPr lang="fr-FR" sz="6000" dirty="0" smtClean="0">
                <a:solidFill>
                  <a:schemeClr val="bg1"/>
                </a:solidFill>
                <a:latin typeface="Rockwell" pitchFamily="18" charset="0"/>
              </a:rPr>
              <a:t>Qu’est-ce que tu vas voir?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2819400"/>
            <a:ext cx="8101012" cy="3276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fr-FR" sz="4800" dirty="0" smtClean="0">
                <a:solidFill>
                  <a:schemeClr val="bg1"/>
                </a:solidFill>
                <a:latin typeface="Rockwell" pitchFamily="18" charset="0"/>
              </a:rPr>
              <a:t>Nous allons voir … (des animaux, des artefacts, des tours, des monuments, l’océan, </a:t>
            </a:r>
            <a:r>
              <a:rPr lang="fr-FR" sz="4800" dirty="0" err="1" smtClean="0">
                <a:solidFill>
                  <a:schemeClr val="bg1"/>
                </a:solidFill>
                <a:latin typeface="Rockwell" pitchFamily="18" charset="0"/>
              </a:rPr>
              <a:t>etc</a:t>
            </a:r>
            <a:r>
              <a:rPr lang="fr-FR" sz="4800" dirty="0" smtClean="0">
                <a:solidFill>
                  <a:schemeClr val="bg1"/>
                </a:solidFill>
                <a:latin typeface="Rockwell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 advAuto="2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Documents and Settings\Helen Gibson\My Documents\My Pictures\Bahamas\First impressions August 2005\Paradise Island 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16832" y="-3483768"/>
            <a:ext cx="19507201" cy="1463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524000"/>
          </a:xfrm>
        </p:spPr>
        <p:txBody>
          <a:bodyPr/>
          <a:lstStyle/>
          <a:p>
            <a:pPr eaLnBrk="1" hangingPunct="1"/>
            <a:r>
              <a:rPr lang="fr-FR" sz="6000" dirty="0" smtClean="0">
                <a:solidFill>
                  <a:schemeClr val="tx1"/>
                </a:solidFill>
                <a:latin typeface="Rockwell" pitchFamily="18" charset="0"/>
              </a:rPr>
              <a:t>Vas-tu faire d’autres excursions?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3933056"/>
            <a:ext cx="7772400" cy="26955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fr-F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Oui, nous allons faire une excursion en bateau.</a:t>
            </a:r>
          </a:p>
          <a:p>
            <a:pPr algn="ctr" eaLnBrk="1" hangingPunct="1">
              <a:buFontTx/>
              <a:buNone/>
              <a:defRPr/>
            </a:pPr>
            <a:r>
              <a:rPr lang="fr-F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" pitchFamily="18" charset="0"/>
              </a:rPr>
              <a:t>Oui, nous allons aller voir une pièce de théâtre. </a:t>
            </a:r>
          </a:p>
          <a:p>
            <a:pPr algn="ctr" eaLnBrk="1" hangingPunct="1">
              <a:buFontTx/>
              <a:buNone/>
              <a:defRPr/>
            </a:pPr>
            <a:endParaRPr lang="fr-FR" sz="36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 advAuto="20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692696" y="1981200"/>
            <a:ext cx="10150896" cy="2599928"/>
          </a:xfrm>
        </p:spPr>
        <p:txBody>
          <a:bodyPr/>
          <a:lstStyle/>
          <a:p>
            <a:r>
              <a:rPr lang="en-CA" sz="4000" dirty="0" err="1" smtClean="0"/>
              <a:t>D’autres</a:t>
            </a:r>
            <a:r>
              <a:rPr lang="en-CA" sz="4000" dirty="0" smtClean="0"/>
              <a:t> questions…</a:t>
            </a:r>
          </a:p>
          <a:p>
            <a:r>
              <a:rPr lang="fr-CA" sz="4000" dirty="0" smtClean="0"/>
              <a:t>Pendant </a:t>
            </a:r>
            <a:r>
              <a:rPr lang="fr-CA" sz="4000" dirty="0"/>
              <a:t>combien de temps vas-tu rester</a:t>
            </a:r>
            <a:r>
              <a:rPr lang="fr-CA" sz="4000" dirty="0" smtClean="0"/>
              <a:t>?</a:t>
            </a:r>
          </a:p>
          <a:p>
            <a:pPr>
              <a:buNone/>
            </a:pPr>
            <a:r>
              <a:rPr lang="fr-CA" sz="4000" dirty="0" smtClean="0"/>
              <a:t>Je vais rester pendant (une semaine, 8 jours, un mois, </a:t>
            </a:r>
            <a:r>
              <a:rPr lang="fr-CA" sz="4000" dirty="0" err="1" smtClean="0"/>
              <a:t>etc</a:t>
            </a:r>
            <a:r>
              <a:rPr lang="fr-CA" sz="4000" dirty="0" smtClean="0"/>
              <a:t>)</a:t>
            </a:r>
            <a:r>
              <a:rPr lang="fr-CA" sz="4000" dirty="0" smtClean="0"/>
              <a:t> </a:t>
            </a:r>
            <a:endParaRPr lang="en-CA" sz="4000" dirty="0"/>
          </a:p>
          <a:p>
            <a:r>
              <a:rPr lang="fr-CA" sz="4000" dirty="0" smtClean="0"/>
              <a:t>Combien </a:t>
            </a:r>
            <a:r>
              <a:rPr lang="fr-CA" sz="4000" dirty="0"/>
              <a:t>vas couter le voyage? </a:t>
            </a:r>
            <a:endParaRPr lang="en-CA" sz="4000" dirty="0"/>
          </a:p>
          <a:p>
            <a:r>
              <a:rPr lang="fr-CA" sz="4000" dirty="0" smtClean="0"/>
              <a:t>Avec qui est-ce tu vas aller en vacances? </a:t>
            </a:r>
            <a:endParaRPr lang="en-CA" sz="40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42270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Faisons</a:t>
            </a:r>
            <a:r>
              <a:rPr lang="en-CA" dirty="0" smtClean="0"/>
              <a:t> </a:t>
            </a:r>
            <a:r>
              <a:rPr lang="en-CA" dirty="0" err="1" smtClean="0"/>
              <a:t>nos</a:t>
            </a:r>
            <a:r>
              <a:rPr lang="en-CA" dirty="0" smtClean="0"/>
              <a:t> valises!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68760" y="1914846"/>
            <a:ext cx="5832648" cy="4114800"/>
          </a:xfrm>
        </p:spPr>
        <p:txBody>
          <a:bodyPr/>
          <a:lstStyle/>
          <a:p>
            <a:r>
              <a:rPr lang="fr-CA" i="1" dirty="0"/>
              <a:t>Vous avez 5 minutes pour faire vos valises. Qu’est-ce que tu vas mettre dans la valise? Il vous faut au moins 10 choses. On y-va!</a:t>
            </a:r>
            <a:endParaRPr lang="en-CA" dirty="0"/>
          </a:p>
          <a:p>
            <a:endParaRPr lang="en-CA" dirty="0"/>
          </a:p>
        </p:txBody>
      </p:sp>
      <p:pic>
        <p:nvPicPr>
          <p:cNvPr id="1026" name="Picture 2" descr="Résultats de recherche d'images pour « suitcase template 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1200"/>
            <a:ext cx="3543846" cy="398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695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433</Words>
  <Application>Microsoft Office PowerPoint</Application>
  <PresentationFormat>On-screen Show (4:3)</PresentationFormat>
  <Paragraphs>61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Les Vacances</vt:lpstr>
      <vt:lpstr>Où veux-tu aller en vacances?</vt:lpstr>
      <vt:lpstr>Où vas-tu rester?</vt:lpstr>
      <vt:lpstr>Qu’est-ce que tu vas faire?</vt:lpstr>
      <vt:lpstr>Vas-tu faire des excursions?</vt:lpstr>
      <vt:lpstr>Qu’est-ce que tu vas voir?</vt:lpstr>
      <vt:lpstr>Vas-tu faire d’autres excursions?</vt:lpstr>
      <vt:lpstr>Slide 8</vt:lpstr>
      <vt:lpstr>Faisons nos valises!</vt:lpstr>
      <vt:lpstr>Une présentation orale</vt:lpstr>
      <vt:lpstr>évaluation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Vacances</dc:title>
  <dc:creator>Helen Gibson</dc:creator>
  <cp:lastModifiedBy>jledwell</cp:lastModifiedBy>
  <cp:revision>33</cp:revision>
  <dcterms:created xsi:type="dcterms:W3CDTF">2005-08-31T19:42:12Z</dcterms:created>
  <dcterms:modified xsi:type="dcterms:W3CDTF">2016-09-27T17:10:18Z</dcterms:modified>
</cp:coreProperties>
</file>